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72" r:id="rId2"/>
    <p:sldId id="273" r:id="rId3"/>
    <p:sldId id="274" r:id="rId4"/>
    <p:sldId id="271" r:id="rId5"/>
    <p:sldId id="264" r:id="rId6"/>
    <p:sldId id="260" r:id="rId7"/>
    <p:sldId id="263" r:id="rId8"/>
    <p:sldId id="268" r:id="rId9"/>
    <p:sldId id="267" r:id="rId10"/>
    <p:sldId id="275" r:id="rId11"/>
    <p:sldId id="276" r:id="rId12"/>
  </p:sldIdLst>
  <p:sldSz cx="12192000" cy="6858000"/>
  <p:notesSz cx="6858000" cy="9144000"/>
  <p:embeddedFontLst>
    <p:embeddedFont>
      <p:font typeface="Open Sans" panose="020B0606030504020204" pitchFamily="34" charset="0"/>
      <p:regular r:id="rId14"/>
      <p:bold r:id="rId15"/>
      <p:italic r:id="rId16"/>
      <p:boldItalic r:id="rId17"/>
    </p:embeddedFont>
    <p:embeddedFont>
      <p:font typeface="Press Start 2P" panose="020B0604020202020204" charset="0"/>
      <p:regular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0AC7AC-7636-4E7B-B7FA-771119DB8A0F}" v="18" dt="2025-06-18T13:21:26.3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56"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DE0AC7AC-7636-4E7B-B7FA-771119DB8A0F}"/>
    <pc:docChg chg="custSel addSld delSld modSld">
      <pc:chgData name="Constantinos Tsouris" userId="28c59844-dd9a-4e5b-b44b-35d2a831d198" providerId="ADAL" clId="{DE0AC7AC-7636-4E7B-B7FA-771119DB8A0F}" dt="2025-06-18T13:21:26.328" v="52"/>
      <pc:docMkLst>
        <pc:docMk/>
      </pc:docMkLst>
      <pc:sldChg chg="del">
        <pc:chgData name="Constantinos Tsouris" userId="28c59844-dd9a-4e5b-b44b-35d2a831d198" providerId="ADAL" clId="{DE0AC7AC-7636-4E7B-B7FA-771119DB8A0F}" dt="2025-06-18T13:21:19.533" v="51" actId="47"/>
        <pc:sldMkLst>
          <pc:docMk/>
          <pc:sldMk cId="0" sldId="256"/>
        </pc:sldMkLst>
      </pc:sldChg>
      <pc:sldChg chg="del">
        <pc:chgData name="Constantinos Tsouris" userId="28c59844-dd9a-4e5b-b44b-35d2a831d198" providerId="ADAL" clId="{DE0AC7AC-7636-4E7B-B7FA-771119DB8A0F}" dt="2025-06-18T13:21:19.533" v="51" actId="47"/>
        <pc:sldMkLst>
          <pc:docMk/>
          <pc:sldMk cId="0" sldId="257"/>
        </pc:sldMkLst>
      </pc:sldChg>
      <pc:sldChg chg="modSp del mod">
        <pc:chgData name="Constantinos Tsouris" userId="28c59844-dd9a-4e5b-b44b-35d2a831d198" providerId="ADAL" clId="{DE0AC7AC-7636-4E7B-B7FA-771119DB8A0F}" dt="2025-06-18T13:21:19.533" v="51" actId="47"/>
        <pc:sldMkLst>
          <pc:docMk/>
          <pc:sldMk cId="0" sldId="258"/>
        </pc:sldMkLst>
        <pc:spChg chg="mod">
          <ac:chgData name="Constantinos Tsouris" userId="28c59844-dd9a-4e5b-b44b-35d2a831d198" providerId="ADAL" clId="{DE0AC7AC-7636-4E7B-B7FA-771119DB8A0F}" dt="2025-06-18T13:20:54.205" v="49" actId="20577"/>
          <ac:spMkLst>
            <pc:docMk/>
            <pc:sldMk cId="0" sldId="258"/>
            <ac:spMk id="98" creationId="{00000000-0000-0000-0000-000000000000}"/>
          </ac:spMkLst>
        </pc:spChg>
      </pc:sldChg>
      <pc:sldChg chg="modSp mod">
        <pc:chgData name="Constantinos Tsouris" userId="28c59844-dd9a-4e5b-b44b-35d2a831d198" providerId="ADAL" clId="{DE0AC7AC-7636-4E7B-B7FA-771119DB8A0F}" dt="2025-06-16T13:07:48.990" v="21" actId="20577"/>
        <pc:sldMkLst>
          <pc:docMk/>
          <pc:sldMk cId="0" sldId="263"/>
        </pc:sldMkLst>
        <pc:spChg chg="mod">
          <ac:chgData name="Constantinos Tsouris" userId="28c59844-dd9a-4e5b-b44b-35d2a831d198" providerId="ADAL" clId="{DE0AC7AC-7636-4E7B-B7FA-771119DB8A0F}" dt="2025-06-16T13:06:58.328" v="6" actId="404"/>
          <ac:spMkLst>
            <pc:docMk/>
            <pc:sldMk cId="0" sldId="263"/>
            <ac:spMk id="131" creationId="{00000000-0000-0000-0000-000000000000}"/>
          </ac:spMkLst>
        </pc:spChg>
        <pc:graphicFrameChg chg="mod">
          <ac:chgData name="Constantinos Tsouris" userId="28c59844-dd9a-4e5b-b44b-35d2a831d198" providerId="ADAL" clId="{DE0AC7AC-7636-4E7B-B7FA-771119DB8A0F}" dt="2025-06-16T13:07:48.990" v="21" actId="20577"/>
          <ac:graphicFrameMkLst>
            <pc:docMk/>
            <pc:sldMk cId="0" sldId="263"/>
            <ac:graphicFrameMk id="3" creationId="{78EBAB8B-C52C-A961-2D47-23578701B544}"/>
          </ac:graphicFrameMkLst>
        </pc:graphicFrameChg>
        <pc:picChg chg="mod">
          <ac:chgData name="Constantinos Tsouris" userId="28c59844-dd9a-4e5b-b44b-35d2a831d198" providerId="ADAL" clId="{DE0AC7AC-7636-4E7B-B7FA-771119DB8A0F}" dt="2025-06-16T13:07:13.508" v="9" actId="1076"/>
          <ac:picMkLst>
            <pc:docMk/>
            <pc:sldMk cId="0" sldId="263"/>
            <ac:picMk id="10" creationId="{ECE645CE-3E8E-03DF-8EA2-120CEA1CF29A}"/>
          </ac:picMkLst>
        </pc:picChg>
      </pc:sldChg>
      <pc:sldChg chg="modSp mod">
        <pc:chgData name="Constantinos Tsouris" userId="28c59844-dd9a-4e5b-b44b-35d2a831d198" providerId="ADAL" clId="{DE0AC7AC-7636-4E7B-B7FA-771119DB8A0F}" dt="2025-06-16T13:06:33.325" v="5" actId="14100"/>
        <pc:sldMkLst>
          <pc:docMk/>
          <pc:sldMk cId="0" sldId="264"/>
        </pc:sldMkLst>
        <pc:spChg chg="mod">
          <ac:chgData name="Constantinos Tsouris" userId="28c59844-dd9a-4e5b-b44b-35d2a831d198" providerId="ADAL" clId="{DE0AC7AC-7636-4E7B-B7FA-771119DB8A0F}" dt="2025-06-16T13:06:29.676" v="4" actId="404"/>
          <ac:spMkLst>
            <pc:docMk/>
            <pc:sldMk cId="0" sldId="264"/>
            <ac:spMk id="4" creationId="{20FFC792-6D79-9CE3-07A9-A9E767695B1B}"/>
          </ac:spMkLst>
        </pc:spChg>
        <pc:graphicFrameChg chg="mod">
          <ac:chgData name="Constantinos Tsouris" userId="28c59844-dd9a-4e5b-b44b-35d2a831d198" providerId="ADAL" clId="{DE0AC7AC-7636-4E7B-B7FA-771119DB8A0F}" dt="2025-06-16T13:06:33.325" v="5" actId="14100"/>
          <ac:graphicFrameMkLst>
            <pc:docMk/>
            <pc:sldMk cId="0" sldId="264"/>
            <ac:graphicFrameMk id="5" creationId="{DDDACA94-38CB-9F06-8390-DDFC9758108D}"/>
          </ac:graphicFrameMkLst>
        </pc:graphicFrameChg>
      </pc:sldChg>
      <pc:sldChg chg="del">
        <pc:chgData name="Constantinos Tsouris" userId="28c59844-dd9a-4e5b-b44b-35d2a831d198" providerId="ADAL" clId="{DE0AC7AC-7636-4E7B-B7FA-771119DB8A0F}" dt="2025-06-18T13:20:06.466" v="22" actId="47"/>
        <pc:sldMkLst>
          <pc:docMk/>
          <pc:sldMk cId="0" sldId="269"/>
        </pc:sldMkLst>
      </pc:sldChg>
      <pc:sldChg chg="del">
        <pc:chgData name="Constantinos Tsouris" userId="28c59844-dd9a-4e5b-b44b-35d2a831d198" providerId="ADAL" clId="{DE0AC7AC-7636-4E7B-B7FA-771119DB8A0F}" dt="2025-06-18T13:20:06.466" v="22" actId="47"/>
        <pc:sldMkLst>
          <pc:docMk/>
          <pc:sldMk cId="0" sldId="270"/>
        </pc:sldMkLst>
      </pc:sldChg>
      <pc:sldChg chg="modSp mod">
        <pc:chgData name="Constantinos Tsouris" userId="28c59844-dd9a-4e5b-b44b-35d2a831d198" providerId="ADAL" clId="{DE0AC7AC-7636-4E7B-B7FA-771119DB8A0F}" dt="2025-06-16T13:06:20.897" v="3" actId="14100"/>
        <pc:sldMkLst>
          <pc:docMk/>
          <pc:sldMk cId="2288914434" sldId="271"/>
        </pc:sldMkLst>
        <pc:spChg chg="mod">
          <ac:chgData name="Constantinos Tsouris" userId="28c59844-dd9a-4e5b-b44b-35d2a831d198" providerId="ADAL" clId="{DE0AC7AC-7636-4E7B-B7FA-771119DB8A0F}" dt="2025-06-16T13:06:20.897" v="3" actId="14100"/>
          <ac:spMkLst>
            <pc:docMk/>
            <pc:sldMk cId="2288914434" sldId="271"/>
            <ac:spMk id="164" creationId="{19B5B9D2-386D-C8C7-F254-AB5B67E2AB59}"/>
          </ac:spMkLst>
        </pc:spChg>
      </pc:sldChg>
      <pc:sldChg chg="add">
        <pc:chgData name="Constantinos Tsouris" userId="28c59844-dd9a-4e5b-b44b-35d2a831d198" providerId="ADAL" clId="{DE0AC7AC-7636-4E7B-B7FA-771119DB8A0F}" dt="2025-06-18T13:21:17.484" v="50"/>
        <pc:sldMkLst>
          <pc:docMk/>
          <pc:sldMk cId="0" sldId="272"/>
        </pc:sldMkLst>
      </pc:sldChg>
      <pc:sldChg chg="add">
        <pc:chgData name="Constantinos Tsouris" userId="28c59844-dd9a-4e5b-b44b-35d2a831d198" providerId="ADAL" clId="{DE0AC7AC-7636-4E7B-B7FA-771119DB8A0F}" dt="2025-06-18T13:21:17.484" v="50"/>
        <pc:sldMkLst>
          <pc:docMk/>
          <pc:sldMk cId="0" sldId="273"/>
        </pc:sldMkLst>
      </pc:sldChg>
      <pc:sldChg chg="add">
        <pc:chgData name="Constantinos Tsouris" userId="28c59844-dd9a-4e5b-b44b-35d2a831d198" providerId="ADAL" clId="{DE0AC7AC-7636-4E7B-B7FA-771119DB8A0F}" dt="2025-06-18T13:21:17.484" v="50"/>
        <pc:sldMkLst>
          <pc:docMk/>
          <pc:sldMk cId="0" sldId="274"/>
        </pc:sldMkLst>
      </pc:sldChg>
      <pc:sldChg chg="add">
        <pc:chgData name="Constantinos Tsouris" userId="28c59844-dd9a-4e5b-b44b-35d2a831d198" providerId="ADAL" clId="{DE0AC7AC-7636-4E7B-B7FA-771119DB8A0F}" dt="2025-06-18T13:21:26.328" v="52"/>
        <pc:sldMkLst>
          <pc:docMk/>
          <pc:sldMk cId="2701279501" sldId="275"/>
        </pc:sldMkLst>
      </pc:sldChg>
      <pc:sldChg chg="add">
        <pc:chgData name="Constantinos Tsouris" userId="28c59844-dd9a-4e5b-b44b-35d2a831d198" providerId="ADAL" clId="{DE0AC7AC-7636-4E7B-B7FA-771119DB8A0F}" dt="2025-06-18T13:21:26.328" v="52"/>
        <pc:sldMkLst>
          <pc:docMk/>
          <pc:sldMk cId="0" sldId="276"/>
        </pc:sldMkLst>
      </pc:sldChg>
      <pc:sldMasterChg chg="delSldLayout">
        <pc:chgData name="Constantinos Tsouris" userId="28c59844-dd9a-4e5b-b44b-35d2a831d198" providerId="ADAL" clId="{DE0AC7AC-7636-4E7B-B7FA-771119DB8A0F}" dt="2025-06-18T13:21:19.533" v="51" actId="47"/>
        <pc:sldMasterMkLst>
          <pc:docMk/>
          <pc:sldMasterMk cId="0" sldId="2147483648"/>
        </pc:sldMasterMkLst>
        <pc:sldLayoutChg chg="del">
          <pc:chgData name="Constantinos Tsouris" userId="28c59844-dd9a-4e5b-b44b-35d2a831d198" providerId="ADAL" clId="{DE0AC7AC-7636-4E7B-B7FA-771119DB8A0F}" dt="2025-06-18T13:21:19.533" v="51" actId="47"/>
          <pc:sldLayoutMkLst>
            <pc:docMk/>
            <pc:sldMasterMk cId="0" sldId="2147483648"/>
            <pc:sldLayoutMk cId="0" sldId="2147483649"/>
          </pc:sldLayoutMkLst>
        </pc:sldLayoutChg>
        <pc:sldLayoutChg chg="del">
          <pc:chgData name="Constantinos Tsouris" userId="28c59844-dd9a-4e5b-b44b-35d2a831d198" providerId="ADAL" clId="{DE0AC7AC-7636-4E7B-B7FA-771119DB8A0F}" dt="2025-06-18T13:21:19.533" v="51" actId="47"/>
          <pc:sldLayoutMkLst>
            <pc:docMk/>
            <pc:sldMasterMk cId="0" sldId="2147483648"/>
            <pc:sldLayoutMk cId="0" sldId="2147483650"/>
          </pc:sldLayoutMkLst>
        </pc:sldLayoutChg>
        <pc:sldLayoutChg chg="del">
          <pc:chgData name="Constantinos Tsouris" userId="28c59844-dd9a-4e5b-b44b-35d2a831d198" providerId="ADAL" clId="{DE0AC7AC-7636-4E7B-B7FA-771119DB8A0F}" dt="2025-06-18T13:20:06.466" v="22" actId="47"/>
          <pc:sldLayoutMkLst>
            <pc:docMk/>
            <pc:sldMasterMk cId="0" sldId="2147483648"/>
            <pc:sldLayoutMk cId="0" sldId="2147483655"/>
          </pc:sldLayoutMkLst>
        </pc:sldLayoutChg>
        <pc:sldLayoutChg chg="del">
          <pc:chgData name="Constantinos Tsouris" userId="28c59844-dd9a-4e5b-b44b-35d2a831d198" providerId="ADAL" clId="{DE0AC7AC-7636-4E7B-B7FA-771119DB8A0F}" dt="2025-06-18T13:20:06.466" v="22"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77E0E4-73B1-4E16-97B7-5C6D9BE4E9D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9D84760E-F41D-4E27-94F9-C6A52E7A6EA4}">
      <dgm:prSet phldrT="[Text]"/>
      <dgm:spPr/>
      <dgm:t>
        <a:bodyPr/>
        <a:lstStyle/>
        <a:p>
          <a:pPr>
            <a:buNone/>
          </a:pPr>
          <a:r>
            <a:rPr lang="el" b="1" dirty="0"/>
            <a:t>SEO </a:t>
          </a:r>
          <a:r>
            <a:rPr lang="el" dirty="0"/>
            <a:t>– Βοηθά τον προορισμό σας να εντοπιστεί στις μηχανές αναζήτησης. </a:t>
          </a:r>
          <a:br>
            <a:rPr lang="en-GB" dirty="0"/>
          </a:br>
          <a:r>
            <a:rPr lang="el" i="1" dirty="0"/>
            <a:t>Παράδειγμα: «Οικολογικό κατάλυμα στην Τρανσυλβανία»</a:t>
          </a:r>
          <a:endParaRPr lang="en-GB" dirty="0"/>
        </a:p>
      </dgm:t>
    </dgm:pt>
    <dgm:pt modelId="{B584D342-2919-4D40-A6B8-A2865C0577C8}" type="parTrans" cxnId="{188637FB-7B6C-462C-9307-19BECCC5BA4C}">
      <dgm:prSet/>
      <dgm:spPr/>
      <dgm:t>
        <a:bodyPr/>
        <a:lstStyle/>
        <a:p>
          <a:endParaRPr lang="en-GB"/>
        </a:p>
      </dgm:t>
    </dgm:pt>
    <dgm:pt modelId="{FBB86E1A-41C4-4D36-BE40-BDC16EBB725E}" type="sibTrans" cxnId="{188637FB-7B6C-462C-9307-19BECCC5BA4C}">
      <dgm:prSet/>
      <dgm:spPr/>
      <dgm:t>
        <a:bodyPr/>
        <a:lstStyle/>
        <a:p>
          <a:endParaRPr lang="en-GB"/>
        </a:p>
      </dgm:t>
    </dgm:pt>
    <dgm:pt modelId="{433EF10A-BB68-467C-91C3-E9DB353AE463}">
      <dgm:prSet/>
      <dgm:spPr/>
      <dgm:t>
        <a:bodyPr/>
        <a:lstStyle/>
        <a:p>
          <a:pPr>
            <a:buNone/>
          </a:pPr>
          <a:r>
            <a:rPr lang="el" b="1" dirty="0"/>
            <a:t>Μάρκετινγκ κοινωνικών μέσων </a:t>
          </a:r>
          <a:r>
            <a:rPr lang="el" dirty="0"/>
            <a:t>– Δημιουργήστε κοινότητα μέσω φωτογραφιών, μαρτυριών και διαφημίσεων. </a:t>
          </a:r>
          <a:br>
            <a:rPr lang="en-GB" dirty="0"/>
          </a:br>
          <a:r>
            <a:rPr lang="el" i="1" dirty="0"/>
            <a:t>Συμβουλή: Χρησιμοποιήστε το Instagram για να αναδείξετε τη φύση και την αυθεντικότητα.</a:t>
          </a:r>
          <a:endParaRPr lang="en-GB" dirty="0"/>
        </a:p>
      </dgm:t>
    </dgm:pt>
    <dgm:pt modelId="{4E95854A-4DD3-4B47-AA55-C5F328D96D0D}" type="parTrans" cxnId="{261D6E70-5A6B-436E-BD6F-03CEFE10A5B2}">
      <dgm:prSet/>
      <dgm:spPr/>
      <dgm:t>
        <a:bodyPr/>
        <a:lstStyle/>
        <a:p>
          <a:endParaRPr lang="en-GB"/>
        </a:p>
      </dgm:t>
    </dgm:pt>
    <dgm:pt modelId="{C800C27B-0A39-44C9-B5D1-96869769B8AF}" type="sibTrans" cxnId="{261D6E70-5A6B-436E-BD6F-03CEFE10A5B2}">
      <dgm:prSet/>
      <dgm:spPr/>
      <dgm:t>
        <a:bodyPr/>
        <a:lstStyle/>
        <a:p>
          <a:endParaRPr lang="en-GB"/>
        </a:p>
      </dgm:t>
    </dgm:pt>
    <dgm:pt modelId="{1236D36E-1FDC-49C5-972E-29B1592D04AB}">
      <dgm:prSet/>
      <dgm:spPr/>
      <dgm:t>
        <a:bodyPr/>
        <a:lstStyle/>
        <a:p>
          <a:pPr>
            <a:buNone/>
          </a:pPr>
          <a:r>
            <a:rPr lang="el" b="1" dirty="0"/>
            <a:t>Μάρκετινγκ Περιεχομένου </a:t>
          </a:r>
          <a:r>
            <a:rPr lang="el" dirty="0"/>
            <a:t>– Αναρτήσεις ιστολογίου, οδηγοί και βίντεο </a:t>
          </a:r>
          <a:br>
            <a:rPr lang="en-GB" dirty="0"/>
          </a:br>
          <a:r>
            <a:rPr lang="el" i="1" dirty="0"/>
            <a:t>Παράδειγμα: «Οι 10 κορυφαίες πολιτιστικές εκδηλώσεις στην αγροτική σας περιοχή»</a:t>
          </a:r>
          <a:endParaRPr lang="en-GB" dirty="0"/>
        </a:p>
      </dgm:t>
    </dgm:pt>
    <dgm:pt modelId="{CF09829C-7ED1-48D0-9C8B-6C54CCDCF50C}" type="parTrans" cxnId="{B0CFE668-1C9D-4B8A-8167-0755F64AEA26}">
      <dgm:prSet/>
      <dgm:spPr/>
      <dgm:t>
        <a:bodyPr/>
        <a:lstStyle/>
        <a:p>
          <a:endParaRPr lang="en-GB"/>
        </a:p>
      </dgm:t>
    </dgm:pt>
    <dgm:pt modelId="{C2AFE27F-CAA0-47D4-9C4A-2A4BCA1E430A}" type="sibTrans" cxnId="{B0CFE668-1C9D-4B8A-8167-0755F64AEA26}">
      <dgm:prSet/>
      <dgm:spPr/>
      <dgm:t>
        <a:bodyPr/>
        <a:lstStyle/>
        <a:p>
          <a:endParaRPr lang="en-GB"/>
        </a:p>
      </dgm:t>
    </dgm:pt>
    <dgm:pt modelId="{FB07C25C-1B32-4B6A-AE6B-7913EBF56630}">
      <dgm:prSet/>
      <dgm:spPr/>
      <dgm:t>
        <a:bodyPr/>
        <a:lstStyle/>
        <a:p>
          <a:r>
            <a:rPr lang="el" b="1" dirty="0"/>
            <a:t>Μάρκετινγκ μέσω email </a:t>
          </a:r>
          <a:r>
            <a:rPr lang="el" dirty="0"/>
            <a:t>– Αποστολή στοχευμένων ενημερωτικών δελτίων και προσφορών </a:t>
          </a:r>
          <a:br>
            <a:rPr lang="en-GB" dirty="0"/>
          </a:br>
          <a:r>
            <a:rPr lang="el" i="1" dirty="0"/>
            <a:t>Συμβουλή: Τμηματοποιήστε τη λίστα σας ώστε να ταιριάζει με διαφορετικά προφίλ </a:t>
          </a:r>
          <a:endParaRPr lang="en-GB" dirty="0"/>
        </a:p>
      </dgm:t>
    </dgm:pt>
    <dgm:pt modelId="{04A1CE77-C16B-46AF-87DB-1C7E0437869B}" type="parTrans" cxnId="{C70A2862-1B22-46BD-9927-D074DC1299E8}">
      <dgm:prSet/>
      <dgm:spPr/>
      <dgm:t>
        <a:bodyPr/>
        <a:lstStyle/>
        <a:p>
          <a:endParaRPr lang="en-GB"/>
        </a:p>
      </dgm:t>
    </dgm:pt>
    <dgm:pt modelId="{1333B085-B372-4F83-9E24-DDE929122F11}" type="sibTrans" cxnId="{C70A2862-1B22-46BD-9927-D074DC1299E8}">
      <dgm:prSet/>
      <dgm:spPr/>
      <dgm:t>
        <a:bodyPr/>
        <a:lstStyle/>
        <a:p>
          <a:endParaRPr lang="en-GB"/>
        </a:p>
      </dgm:t>
    </dgm:pt>
    <dgm:pt modelId="{D7A3DA7D-D0A6-4F23-BD08-DF348F6A54DD}" type="pres">
      <dgm:prSet presAssocID="{7177E0E4-73B1-4E16-97B7-5C6D9BE4E9D9}" presName="linear" presStyleCnt="0">
        <dgm:presLayoutVars>
          <dgm:dir/>
          <dgm:animLvl val="lvl"/>
          <dgm:resizeHandles val="exact"/>
        </dgm:presLayoutVars>
      </dgm:prSet>
      <dgm:spPr/>
    </dgm:pt>
    <dgm:pt modelId="{F560EF70-844D-431C-91E7-B451B0844B34}" type="pres">
      <dgm:prSet presAssocID="{9D84760E-F41D-4E27-94F9-C6A52E7A6EA4}" presName="parentLin" presStyleCnt="0"/>
      <dgm:spPr/>
    </dgm:pt>
    <dgm:pt modelId="{F5F1D66E-1AE4-4811-85A6-05D8A38EBBAA}" type="pres">
      <dgm:prSet presAssocID="{9D84760E-F41D-4E27-94F9-C6A52E7A6EA4}" presName="parentLeftMargin" presStyleLbl="node1" presStyleIdx="0" presStyleCnt="4"/>
      <dgm:spPr/>
    </dgm:pt>
    <dgm:pt modelId="{0DB5D3B4-9AF6-4ED1-B99E-9DFEE1026E04}" type="pres">
      <dgm:prSet presAssocID="{9D84760E-F41D-4E27-94F9-C6A52E7A6EA4}" presName="parentText" presStyleLbl="node1" presStyleIdx="0" presStyleCnt="4" custScaleY="150909" custLinFactY="-107622" custLinFactNeighborX="-18294" custLinFactNeighborY="-200000">
        <dgm:presLayoutVars>
          <dgm:chMax val="0"/>
          <dgm:bulletEnabled val="1"/>
        </dgm:presLayoutVars>
      </dgm:prSet>
      <dgm:spPr/>
    </dgm:pt>
    <dgm:pt modelId="{BC387897-D978-4BDD-BD1D-089D0DC5E43F}" type="pres">
      <dgm:prSet presAssocID="{9D84760E-F41D-4E27-94F9-C6A52E7A6EA4}" presName="negativeSpace" presStyleCnt="0"/>
      <dgm:spPr/>
    </dgm:pt>
    <dgm:pt modelId="{517C1E9A-91D7-4013-AF85-26819069B027}" type="pres">
      <dgm:prSet presAssocID="{9D84760E-F41D-4E27-94F9-C6A52E7A6EA4}" presName="childText" presStyleLbl="conFgAcc1" presStyleIdx="0" presStyleCnt="4" custLinFactY="-273159" custLinFactNeighborX="-211" custLinFactNeighborY="-300000">
        <dgm:presLayoutVars>
          <dgm:bulletEnabled val="1"/>
        </dgm:presLayoutVars>
      </dgm:prSet>
      <dgm:spPr/>
    </dgm:pt>
    <dgm:pt modelId="{76EAD147-5C1F-4225-91F8-71FA4FE92D02}" type="pres">
      <dgm:prSet presAssocID="{FBB86E1A-41C4-4D36-BE40-BDC16EBB725E}" presName="spaceBetweenRectangles" presStyleCnt="0"/>
      <dgm:spPr/>
    </dgm:pt>
    <dgm:pt modelId="{45139808-3194-46B2-91C1-0224A4F4BAE6}" type="pres">
      <dgm:prSet presAssocID="{433EF10A-BB68-467C-91C3-E9DB353AE463}" presName="parentLin" presStyleCnt="0"/>
      <dgm:spPr/>
    </dgm:pt>
    <dgm:pt modelId="{DA629164-935E-4B88-93BB-4F919404A862}" type="pres">
      <dgm:prSet presAssocID="{433EF10A-BB68-467C-91C3-E9DB353AE463}" presName="parentLeftMargin" presStyleLbl="node1" presStyleIdx="0" presStyleCnt="4"/>
      <dgm:spPr/>
    </dgm:pt>
    <dgm:pt modelId="{DDDBE560-5049-4E99-955C-C155F2BC2DFA}" type="pres">
      <dgm:prSet presAssocID="{433EF10A-BB68-467C-91C3-E9DB353AE463}" presName="parentText" presStyleLbl="node1" presStyleIdx="1" presStyleCnt="4" custScaleY="146390" custLinFactY="-100000" custLinFactNeighborX="-18294" custLinFactNeighborY="-168503">
        <dgm:presLayoutVars>
          <dgm:chMax val="0"/>
          <dgm:bulletEnabled val="1"/>
        </dgm:presLayoutVars>
      </dgm:prSet>
      <dgm:spPr/>
    </dgm:pt>
    <dgm:pt modelId="{CEB09E75-DA15-4BC0-B9CB-0667A4B6A919}" type="pres">
      <dgm:prSet presAssocID="{433EF10A-BB68-467C-91C3-E9DB353AE463}" presName="negativeSpace" presStyleCnt="0"/>
      <dgm:spPr/>
    </dgm:pt>
    <dgm:pt modelId="{9D26E4C4-8B47-4A2A-A39B-F45B4CB07372}" type="pres">
      <dgm:prSet presAssocID="{433EF10A-BB68-467C-91C3-E9DB353AE463}" presName="childText" presStyleLbl="conFgAcc1" presStyleIdx="1" presStyleCnt="4" custLinFactY="-245487" custLinFactNeighborX="-281" custLinFactNeighborY="-300000">
        <dgm:presLayoutVars>
          <dgm:bulletEnabled val="1"/>
        </dgm:presLayoutVars>
      </dgm:prSet>
      <dgm:spPr/>
    </dgm:pt>
    <dgm:pt modelId="{44DF55FE-BCB2-4619-BF65-77388DA7172A}" type="pres">
      <dgm:prSet presAssocID="{C800C27B-0A39-44C9-B5D1-96869769B8AF}" presName="spaceBetweenRectangles" presStyleCnt="0"/>
      <dgm:spPr/>
    </dgm:pt>
    <dgm:pt modelId="{980237DE-714B-479E-B5A7-F954A3382E17}" type="pres">
      <dgm:prSet presAssocID="{1236D36E-1FDC-49C5-972E-29B1592D04AB}" presName="parentLin" presStyleCnt="0"/>
      <dgm:spPr/>
    </dgm:pt>
    <dgm:pt modelId="{0CEF0DA3-4A28-4525-9F0B-161835D9F8AC}" type="pres">
      <dgm:prSet presAssocID="{1236D36E-1FDC-49C5-972E-29B1592D04AB}" presName="parentLeftMargin" presStyleLbl="node1" presStyleIdx="1" presStyleCnt="4"/>
      <dgm:spPr/>
    </dgm:pt>
    <dgm:pt modelId="{0EC48C71-AFBC-42A9-AB93-5F134911C6B6}" type="pres">
      <dgm:prSet presAssocID="{1236D36E-1FDC-49C5-972E-29B1592D04AB}" presName="parentText" presStyleLbl="node1" presStyleIdx="2" presStyleCnt="4" custScaleY="158689" custLinFactY="-100000" custLinFactNeighborX="-30959" custLinFactNeighborY="-140052">
        <dgm:presLayoutVars>
          <dgm:chMax val="0"/>
          <dgm:bulletEnabled val="1"/>
        </dgm:presLayoutVars>
      </dgm:prSet>
      <dgm:spPr/>
    </dgm:pt>
    <dgm:pt modelId="{F46D299B-2528-4585-90CC-78BCFDB1FA56}" type="pres">
      <dgm:prSet presAssocID="{1236D36E-1FDC-49C5-972E-29B1592D04AB}" presName="negativeSpace" presStyleCnt="0"/>
      <dgm:spPr/>
    </dgm:pt>
    <dgm:pt modelId="{25DC2C52-1EDB-4336-8625-DCAAFB0BF2CA}" type="pres">
      <dgm:prSet presAssocID="{1236D36E-1FDC-49C5-972E-29B1592D04AB}" presName="childText" presStyleLbl="conFgAcc1" presStyleIdx="2" presStyleCnt="4" custLinFactY="-206503" custLinFactNeighborX="211" custLinFactNeighborY="-300000">
        <dgm:presLayoutVars>
          <dgm:bulletEnabled val="1"/>
        </dgm:presLayoutVars>
      </dgm:prSet>
      <dgm:spPr/>
    </dgm:pt>
    <dgm:pt modelId="{575EFE76-1F91-46F6-B12E-C4407F5FA7FA}" type="pres">
      <dgm:prSet presAssocID="{C2AFE27F-CAA0-47D4-9C4A-2A4BCA1E430A}" presName="spaceBetweenRectangles" presStyleCnt="0"/>
      <dgm:spPr/>
    </dgm:pt>
    <dgm:pt modelId="{E255EFB6-2FA0-4273-8655-CC903B22598B}" type="pres">
      <dgm:prSet presAssocID="{FB07C25C-1B32-4B6A-AE6B-7913EBF56630}" presName="parentLin" presStyleCnt="0"/>
      <dgm:spPr/>
    </dgm:pt>
    <dgm:pt modelId="{AD7F989B-6EF9-4F64-A156-0C953679E020}" type="pres">
      <dgm:prSet presAssocID="{FB07C25C-1B32-4B6A-AE6B-7913EBF56630}" presName="parentLeftMargin" presStyleLbl="node1" presStyleIdx="2" presStyleCnt="4"/>
      <dgm:spPr/>
    </dgm:pt>
    <dgm:pt modelId="{23F8B471-7081-425E-B7C4-A3FA9B8E6347}" type="pres">
      <dgm:prSet presAssocID="{FB07C25C-1B32-4B6A-AE6B-7913EBF56630}" presName="parentText" presStyleLbl="node1" presStyleIdx="3" presStyleCnt="4" custScaleY="158394" custLinFactY="-100000" custLinFactNeighborX="-43625" custLinFactNeighborY="-102711">
        <dgm:presLayoutVars>
          <dgm:chMax val="0"/>
          <dgm:bulletEnabled val="1"/>
        </dgm:presLayoutVars>
      </dgm:prSet>
      <dgm:spPr/>
    </dgm:pt>
    <dgm:pt modelId="{6283803E-54ED-48F2-912F-1FC23D1887A4}" type="pres">
      <dgm:prSet presAssocID="{FB07C25C-1B32-4B6A-AE6B-7913EBF56630}" presName="negativeSpace" presStyleCnt="0"/>
      <dgm:spPr/>
    </dgm:pt>
    <dgm:pt modelId="{4DEAE827-293E-40CE-A888-4CAA0259F723}" type="pres">
      <dgm:prSet presAssocID="{FB07C25C-1B32-4B6A-AE6B-7913EBF56630}" presName="childText" presStyleLbl="conFgAcc1" presStyleIdx="3" presStyleCnt="4" custLinFactY="-130733" custLinFactNeighborX="-352" custLinFactNeighborY="-200000">
        <dgm:presLayoutVars>
          <dgm:bulletEnabled val="1"/>
        </dgm:presLayoutVars>
      </dgm:prSet>
      <dgm:spPr/>
    </dgm:pt>
  </dgm:ptLst>
  <dgm:cxnLst>
    <dgm:cxn modelId="{C6180006-4059-48B1-B532-165CFB102C59}" type="presOf" srcId="{9D84760E-F41D-4E27-94F9-C6A52E7A6EA4}" destId="{F5F1D66E-1AE4-4811-85A6-05D8A38EBBAA}" srcOrd="0" destOrd="0" presId="urn:microsoft.com/office/officeart/2005/8/layout/list1"/>
    <dgm:cxn modelId="{40DC4F10-6F0F-4BDC-9D63-F23892DAE324}" type="presOf" srcId="{1236D36E-1FDC-49C5-972E-29B1592D04AB}" destId="{0EC48C71-AFBC-42A9-AB93-5F134911C6B6}" srcOrd="1" destOrd="0" presId="urn:microsoft.com/office/officeart/2005/8/layout/list1"/>
    <dgm:cxn modelId="{741AF511-250A-4843-8977-182D4F39AB94}" type="presOf" srcId="{9D84760E-F41D-4E27-94F9-C6A52E7A6EA4}" destId="{0DB5D3B4-9AF6-4ED1-B99E-9DFEE1026E04}" srcOrd="1" destOrd="0" presId="urn:microsoft.com/office/officeart/2005/8/layout/list1"/>
    <dgm:cxn modelId="{CA3CF825-3E74-4DCB-A466-CE8966309CA4}" type="presOf" srcId="{433EF10A-BB68-467C-91C3-E9DB353AE463}" destId="{DDDBE560-5049-4E99-955C-C155F2BC2DFA}" srcOrd="1" destOrd="0" presId="urn:microsoft.com/office/officeart/2005/8/layout/list1"/>
    <dgm:cxn modelId="{5EAAC530-CA1D-4518-8DA6-55AFA5E0CB33}" type="presOf" srcId="{433EF10A-BB68-467C-91C3-E9DB353AE463}" destId="{DA629164-935E-4B88-93BB-4F919404A862}" srcOrd="0" destOrd="0" presId="urn:microsoft.com/office/officeart/2005/8/layout/list1"/>
    <dgm:cxn modelId="{77467F3A-50BF-448B-8276-7BB6456DBA9F}" type="presOf" srcId="{FB07C25C-1B32-4B6A-AE6B-7913EBF56630}" destId="{AD7F989B-6EF9-4F64-A156-0C953679E020}" srcOrd="0" destOrd="0" presId="urn:microsoft.com/office/officeart/2005/8/layout/list1"/>
    <dgm:cxn modelId="{C70A2862-1B22-46BD-9927-D074DC1299E8}" srcId="{7177E0E4-73B1-4E16-97B7-5C6D9BE4E9D9}" destId="{FB07C25C-1B32-4B6A-AE6B-7913EBF56630}" srcOrd="3" destOrd="0" parTransId="{04A1CE77-C16B-46AF-87DB-1C7E0437869B}" sibTransId="{1333B085-B372-4F83-9E24-DDE929122F11}"/>
    <dgm:cxn modelId="{B0CFE668-1C9D-4B8A-8167-0755F64AEA26}" srcId="{7177E0E4-73B1-4E16-97B7-5C6D9BE4E9D9}" destId="{1236D36E-1FDC-49C5-972E-29B1592D04AB}" srcOrd="2" destOrd="0" parTransId="{CF09829C-7ED1-48D0-9C8B-6C54CCDCF50C}" sibTransId="{C2AFE27F-CAA0-47D4-9C4A-2A4BCA1E430A}"/>
    <dgm:cxn modelId="{261D6E70-5A6B-436E-BD6F-03CEFE10A5B2}" srcId="{7177E0E4-73B1-4E16-97B7-5C6D9BE4E9D9}" destId="{433EF10A-BB68-467C-91C3-E9DB353AE463}" srcOrd="1" destOrd="0" parTransId="{4E95854A-4DD3-4B47-AA55-C5F328D96D0D}" sibTransId="{C800C27B-0A39-44C9-B5D1-96869769B8AF}"/>
    <dgm:cxn modelId="{B2BCA250-9945-4BA7-886B-169DCF1FD73C}" type="presOf" srcId="{FB07C25C-1B32-4B6A-AE6B-7913EBF56630}" destId="{23F8B471-7081-425E-B7C4-A3FA9B8E6347}" srcOrd="1" destOrd="0" presId="urn:microsoft.com/office/officeart/2005/8/layout/list1"/>
    <dgm:cxn modelId="{3D27E67D-290E-47D1-B32F-EB4CD689E846}" type="presOf" srcId="{1236D36E-1FDC-49C5-972E-29B1592D04AB}" destId="{0CEF0DA3-4A28-4525-9F0B-161835D9F8AC}" srcOrd="0" destOrd="0" presId="urn:microsoft.com/office/officeart/2005/8/layout/list1"/>
    <dgm:cxn modelId="{EBB24081-3072-4467-B9DE-E99F57352497}" type="presOf" srcId="{7177E0E4-73B1-4E16-97B7-5C6D9BE4E9D9}" destId="{D7A3DA7D-D0A6-4F23-BD08-DF348F6A54DD}" srcOrd="0" destOrd="0" presId="urn:microsoft.com/office/officeart/2005/8/layout/list1"/>
    <dgm:cxn modelId="{188637FB-7B6C-462C-9307-19BECCC5BA4C}" srcId="{7177E0E4-73B1-4E16-97B7-5C6D9BE4E9D9}" destId="{9D84760E-F41D-4E27-94F9-C6A52E7A6EA4}" srcOrd="0" destOrd="0" parTransId="{B584D342-2919-4D40-A6B8-A2865C0577C8}" sibTransId="{FBB86E1A-41C4-4D36-BE40-BDC16EBB725E}"/>
    <dgm:cxn modelId="{03CA75B8-2D28-4DD3-BC0E-A6A19E178D54}" type="presParOf" srcId="{D7A3DA7D-D0A6-4F23-BD08-DF348F6A54DD}" destId="{F560EF70-844D-431C-91E7-B451B0844B34}" srcOrd="0" destOrd="0" presId="urn:microsoft.com/office/officeart/2005/8/layout/list1"/>
    <dgm:cxn modelId="{EEC5F007-1785-45CD-915E-C50C263229F5}" type="presParOf" srcId="{F560EF70-844D-431C-91E7-B451B0844B34}" destId="{F5F1D66E-1AE4-4811-85A6-05D8A38EBBAA}" srcOrd="0" destOrd="0" presId="urn:microsoft.com/office/officeart/2005/8/layout/list1"/>
    <dgm:cxn modelId="{D0528548-0F05-46B9-9997-44788DC3498C}" type="presParOf" srcId="{F560EF70-844D-431C-91E7-B451B0844B34}" destId="{0DB5D3B4-9AF6-4ED1-B99E-9DFEE1026E04}" srcOrd="1" destOrd="0" presId="urn:microsoft.com/office/officeart/2005/8/layout/list1"/>
    <dgm:cxn modelId="{F1D40E48-4119-4112-8D15-642B2351AD2F}" type="presParOf" srcId="{D7A3DA7D-D0A6-4F23-BD08-DF348F6A54DD}" destId="{BC387897-D978-4BDD-BD1D-089D0DC5E43F}" srcOrd="1" destOrd="0" presId="urn:microsoft.com/office/officeart/2005/8/layout/list1"/>
    <dgm:cxn modelId="{A95059CF-FA04-4E55-B0C2-C8A983F13AAE}" type="presParOf" srcId="{D7A3DA7D-D0A6-4F23-BD08-DF348F6A54DD}" destId="{517C1E9A-91D7-4013-AF85-26819069B027}" srcOrd="2" destOrd="0" presId="urn:microsoft.com/office/officeart/2005/8/layout/list1"/>
    <dgm:cxn modelId="{650083EE-1CC6-4FB3-9881-5B47C1741759}" type="presParOf" srcId="{D7A3DA7D-D0A6-4F23-BD08-DF348F6A54DD}" destId="{76EAD147-5C1F-4225-91F8-71FA4FE92D02}" srcOrd="3" destOrd="0" presId="urn:microsoft.com/office/officeart/2005/8/layout/list1"/>
    <dgm:cxn modelId="{F0871A99-52AF-4EBA-ADAA-F47E031138E5}" type="presParOf" srcId="{D7A3DA7D-D0A6-4F23-BD08-DF348F6A54DD}" destId="{45139808-3194-46B2-91C1-0224A4F4BAE6}" srcOrd="4" destOrd="0" presId="urn:microsoft.com/office/officeart/2005/8/layout/list1"/>
    <dgm:cxn modelId="{78A82405-8D9B-492B-9813-DD272D636F2D}" type="presParOf" srcId="{45139808-3194-46B2-91C1-0224A4F4BAE6}" destId="{DA629164-935E-4B88-93BB-4F919404A862}" srcOrd="0" destOrd="0" presId="urn:microsoft.com/office/officeart/2005/8/layout/list1"/>
    <dgm:cxn modelId="{E7B0F26B-8556-49C6-8C1C-F6B8CBA7C408}" type="presParOf" srcId="{45139808-3194-46B2-91C1-0224A4F4BAE6}" destId="{DDDBE560-5049-4E99-955C-C155F2BC2DFA}" srcOrd="1" destOrd="0" presId="urn:microsoft.com/office/officeart/2005/8/layout/list1"/>
    <dgm:cxn modelId="{FF10B683-07A9-417D-807C-5EBFE36A6728}" type="presParOf" srcId="{D7A3DA7D-D0A6-4F23-BD08-DF348F6A54DD}" destId="{CEB09E75-DA15-4BC0-B9CB-0667A4B6A919}" srcOrd="5" destOrd="0" presId="urn:microsoft.com/office/officeart/2005/8/layout/list1"/>
    <dgm:cxn modelId="{4CB53BDB-5C5E-4C50-813D-72528FDF6BCB}" type="presParOf" srcId="{D7A3DA7D-D0A6-4F23-BD08-DF348F6A54DD}" destId="{9D26E4C4-8B47-4A2A-A39B-F45B4CB07372}" srcOrd="6" destOrd="0" presId="urn:microsoft.com/office/officeart/2005/8/layout/list1"/>
    <dgm:cxn modelId="{4A69124B-8795-48F7-BAF0-FA6749329FF0}" type="presParOf" srcId="{D7A3DA7D-D0A6-4F23-BD08-DF348F6A54DD}" destId="{44DF55FE-BCB2-4619-BF65-77388DA7172A}" srcOrd="7" destOrd="0" presId="urn:microsoft.com/office/officeart/2005/8/layout/list1"/>
    <dgm:cxn modelId="{6B286E6C-6C08-4452-87CA-C8952C73CC53}" type="presParOf" srcId="{D7A3DA7D-D0A6-4F23-BD08-DF348F6A54DD}" destId="{980237DE-714B-479E-B5A7-F954A3382E17}" srcOrd="8" destOrd="0" presId="urn:microsoft.com/office/officeart/2005/8/layout/list1"/>
    <dgm:cxn modelId="{99EC8128-57E8-438E-BA86-25E50FD31A4A}" type="presParOf" srcId="{980237DE-714B-479E-B5A7-F954A3382E17}" destId="{0CEF0DA3-4A28-4525-9F0B-161835D9F8AC}" srcOrd="0" destOrd="0" presId="urn:microsoft.com/office/officeart/2005/8/layout/list1"/>
    <dgm:cxn modelId="{A8E7BE81-6F38-47F8-B90D-574FD26773DA}" type="presParOf" srcId="{980237DE-714B-479E-B5A7-F954A3382E17}" destId="{0EC48C71-AFBC-42A9-AB93-5F134911C6B6}" srcOrd="1" destOrd="0" presId="urn:microsoft.com/office/officeart/2005/8/layout/list1"/>
    <dgm:cxn modelId="{40CE6E6D-D655-4F11-8812-47CC471F9270}" type="presParOf" srcId="{D7A3DA7D-D0A6-4F23-BD08-DF348F6A54DD}" destId="{F46D299B-2528-4585-90CC-78BCFDB1FA56}" srcOrd="9" destOrd="0" presId="urn:microsoft.com/office/officeart/2005/8/layout/list1"/>
    <dgm:cxn modelId="{B34F21C5-247A-4952-A48D-3F0B80B8BF91}" type="presParOf" srcId="{D7A3DA7D-D0A6-4F23-BD08-DF348F6A54DD}" destId="{25DC2C52-1EDB-4336-8625-DCAAFB0BF2CA}" srcOrd="10" destOrd="0" presId="urn:microsoft.com/office/officeart/2005/8/layout/list1"/>
    <dgm:cxn modelId="{FF3FB0D6-97FF-4154-B55A-BF70AA3BFEFE}" type="presParOf" srcId="{D7A3DA7D-D0A6-4F23-BD08-DF348F6A54DD}" destId="{575EFE76-1F91-46F6-B12E-C4407F5FA7FA}" srcOrd="11" destOrd="0" presId="urn:microsoft.com/office/officeart/2005/8/layout/list1"/>
    <dgm:cxn modelId="{F4B512CA-F03C-46A4-A80C-ECB7030B053E}" type="presParOf" srcId="{D7A3DA7D-D0A6-4F23-BD08-DF348F6A54DD}" destId="{E255EFB6-2FA0-4273-8655-CC903B22598B}" srcOrd="12" destOrd="0" presId="urn:microsoft.com/office/officeart/2005/8/layout/list1"/>
    <dgm:cxn modelId="{59F20254-41F2-4748-B840-A0EC49742092}" type="presParOf" srcId="{E255EFB6-2FA0-4273-8655-CC903B22598B}" destId="{AD7F989B-6EF9-4F64-A156-0C953679E020}" srcOrd="0" destOrd="0" presId="urn:microsoft.com/office/officeart/2005/8/layout/list1"/>
    <dgm:cxn modelId="{49D846EE-52DD-48BB-B226-28BB70DC79E2}" type="presParOf" srcId="{E255EFB6-2FA0-4273-8655-CC903B22598B}" destId="{23F8B471-7081-425E-B7C4-A3FA9B8E6347}" srcOrd="1" destOrd="0" presId="urn:microsoft.com/office/officeart/2005/8/layout/list1"/>
    <dgm:cxn modelId="{E496EF0B-9CD6-4386-A5F2-5A885CBEB7A9}" type="presParOf" srcId="{D7A3DA7D-D0A6-4F23-BD08-DF348F6A54DD}" destId="{6283803E-54ED-48F2-912F-1FC23D1887A4}" srcOrd="13" destOrd="0" presId="urn:microsoft.com/office/officeart/2005/8/layout/list1"/>
    <dgm:cxn modelId="{EB30316F-EE55-4D95-B73C-92D8B3D0E334}" type="presParOf" srcId="{D7A3DA7D-D0A6-4F23-BD08-DF348F6A54DD}" destId="{4DEAE827-293E-40CE-A888-4CAA0259F723}"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5614F9-FE73-4AF3-99D3-B8ADF808204F}"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GB"/>
        </a:p>
      </dgm:t>
    </dgm:pt>
    <dgm:pt modelId="{B3344666-0EF6-4937-B931-E77B8C674370}">
      <dgm:prSet phldrT="[Text]"/>
      <dgm:spPr/>
      <dgm:t>
        <a:bodyPr/>
        <a:lstStyle/>
        <a:p>
          <a:pPr>
            <a:buNone/>
          </a:pPr>
          <a:r>
            <a:rPr lang="el" b="0" dirty="0"/>
            <a:t>Γνωρίστε </a:t>
          </a:r>
          <a:r>
            <a:rPr lang="el" b="1" dirty="0"/>
            <a:t>το κοινό σας</a:t>
          </a:r>
          <a:r>
            <a:rPr lang="el" b="0" dirty="0"/>
            <a:t>: ηλικία, συνήθειες, χρήση συσκευών</a:t>
          </a:r>
        </a:p>
      </dgm:t>
    </dgm:pt>
    <dgm:pt modelId="{F56F2822-EA55-41E2-A61A-B1ED1BB8B418}" type="parTrans" cxnId="{5CDA7B49-A7F8-40F8-82B0-74E6D81154A4}">
      <dgm:prSet/>
      <dgm:spPr/>
      <dgm:t>
        <a:bodyPr/>
        <a:lstStyle/>
        <a:p>
          <a:endParaRPr lang="en-GB"/>
        </a:p>
      </dgm:t>
    </dgm:pt>
    <dgm:pt modelId="{8147EBCE-F1FA-4DEA-9CAA-E72FD880D4F4}" type="sibTrans" cxnId="{5CDA7B49-A7F8-40F8-82B0-74E6D81154A4}">
      <dgm:prSet/>
      <dgm:spPr/>
      <dgm:t>
        <a:bodyPr/>
        <a:lstStyle/>
        <a:p>
          <a:endParaRPr lang="en-GB"/>
        </a:p>
      </dgm:t>
    </dgm:pt>
    <dgm:pt modelId="{EF01349A-6AD5-41F1-AE51-9304B78E6D64}">
      <dgm:prSet phldrT="[Text]"/>
      <dgm:spPr/>
      <dgm:t>
        <a:bodyPr/>
        <a:lstStyle/>
        <a:p>
          <a:r>
            <a:rPr lang="el" dirty="0"/>
            <a:t>Χρήση </a:t>
          </a:r>
          <a:r>
            <a:rPr lang="el" b="1" dirty="0"/>
            <a:t>Τοπικού Περιεχομένου</a:t>
          </a:r>
          <a:r>
            <a:rPr lang="el" dirty="0"/>
            <a:t>: σε τοπικές γλώσσες</a:t>
          </a:r>
        </a:p>
      </dgm:t>
    </dgm:pt>
    <dgm:pt modelId="{445FB195-2273-4D1E-84B9-42060ED65DA6}" type="parTrans" cxnId="{FFA97A30-875C-4D5B-A7C0-42643718347F}">
      <dgm:prSet/>
      <dgm:spPr/>
      <dgm:t>
        <a:bodyPr/>
        <a:lstStyle/>
        <a:p>
          <a:endParaRPr lang="en-GB"/>
        </a:p>
      </dgm:t>
    </dgm:pt>
    <dgm:pt modelId="{C36B4D2D-2262-484A-A116-0625E0198A6A}" type="sibTrans" cxnId="{FFA97A30-875C-4D5B-A7C0-42643718347F}">
      <dgm:prSet/>
      <dgm:spPr/>
      <dgm:t>
        <a:bodyPr/>
        <a:lstStyle/>
        <a:p>
          <a:endParaRPr lang="en-GB"/>
        </a:p>
      </dgm:t>
    </dgm:pt>
    <dgm:pt modelId="{57D9325D-57DC-46DE-A829-7B2E83ED5EBD}">
      <dgm:prSet phldrT="[Text]"/>
      <dgm:spPr/>
      <dgm:t>
        <a:bodyPr/>
        <a:lstStyle/>
        <a:p>
          <a:r>
            <a:rPr lang="el" dirty="0"/>
            <a:t>Αξιοποιήστε </a:t>
          </a:r>
          <a:r>
            <a:rPr lang="el" b="1" dirty="0"/>
            <a:t>τα μέσα κοινωνικής δικτύωσης</a:t>
          </a:r>
          <a:r>
            <a:rPr lang="el" dirty="0"/>
            <a:t>: ειδικά το Facebook και το WhatsApp</a:t>
          </a:r>
        </a:p>
      </dgm:t>
    </dgm:pt>
    <dgm:pt modelId="{44135FB8-66D8-4AE3-9A90-20616247A20C}" type="parTrans" cxnId="{3AB8A0DA-FEC6-4621-91C9-EBFCFF8C4BF4}">
      <dgm:prSet/>
      <dgm:spPr/>
      <dgm:t>
        <a:bodyPr/>
        <a:lstStyle/>
        <a:p>
          <a:endParaRPr lang="en-GB"/>
        </a:p>
      </dgm:t>
    </dgm:pt>
    <dgm:pt modelId="{BC960585-8E1B-407E-A619-725D5E45539F}" type="sibTrans" cxnId="{3AB8A0DA-FEC6-4621-91C9-EBFCFF8C4BF4}">
      <dgm:prSet/>
      <dgm:spPr/>
      <dgm:t>
        <a:bodyPr/>
        <a:lstStyle/>
        <a:p>
          <a:endParaRPr lang="en-GB"/>
        </a:p>
      </dgm:t>
    </dgm:pt>
    <dgm:pt modelId="{D51C6E0B-893A-4247-B391-8361E08359ED}">
      <dgm:prSet phldrT="[Text]"/>
      <dgm:spPr/>
      <dgm:t>
        <a:bodyPr/>
        <a:lstStyle/>
        <a:p>
          <a:r>
            <a:rPr lang="el" dirty="0"/>
            <a:t>Συνεργασία με </a:t>
          </a:r>
          <a:r>
            <a:rPr lang="el" b="1" dirty="0"/>
            <a:t>Influencers </a:t>
          </a:r>
          <a:r>
            <a:rPr lang="el" dirty="0"/>
            <a:t>: μικρο-influencers σε περιφερειακές περιοχές</a:t>
          </a:r>
        </a:p>
      </dgm:t>
    </dgm:pt>
    <dgm:pt modelId="{F39423C7-B9FD-4C55-8958-2E7FE91FF410}" type="parTrans" cxnId="{C8E0ECFB-17E3-4A59-9CED-EF762B753663}">
      <dgm:prSet/>
      <dgm:spPr/>
      <dgm:t>
        <a:bodyPr/>
        <a:lstStyle/>
        <a:p>
          <a:endParaRPr lang="en-GB"/>
        </a:p>
      </dgm:t>
    </dgm:pt>
    <dgm:pt modelId="{12E4A6FD-9013-4593-A234-F3B6C95672D4}" type="sibTrans" cxnId="{C8E0ECFB-17E3-4A59-9CED-EF762B753663}">
      <dgm:prSet/>
      <dgm:spPr/>
      <dgm:t>
        <a:bodyPr/>
        <a:lstStyle/>
        <a:p>
          <a:endParaRPr lang="en-GB"/>
        </a:p>
      </dgm:t>
    </dgm:pt>
    <dgm:pt modelId="{3619B589-E88F-4FF8-9594-ED02D2641D3E}">
      <dgm:prSet phldrT="[Text]"/>
      <dgm:spPr/>
      <dgm:t>
        <a:bodyPr/>
        <a:lstStyle/>
        <a:p>
          <a:r>
            <a:rPr lang="el" dirty="0"/>
            <a:t>Αποστολή </a:t>
          </a:r>
          <a:r>
            <a:rPr lang="el" b="1" dirty="0"/>
            <a:t>εξατομικευμένων email</a:t>
          </a:r>
          <a:r>
            <a:rPr lang="el" dirty="0"/>
            <a:t>: απλός σχεδιασμός, χαμηλή χρήση δεδομένων</a:t>
          </a:r>
        </a:p>
      </dgm:t>
    </dgm:pt>
    <dgm:pt modelId="{50FB5FCD-6F90-4838-A19B-CEAFECAC20C7}" type="parTrans" cxnId="{FD04190D-ED8B-4B2C-B193-C7C52DA15B26}">
      <dgm:prSet/>
      <dgm:spPr/>
      <dgm:t>
        <a:bodyPr/>
        <a:lstStyle/>
        <a:p>
          <a:endParaRPr lang="en-GB"/>
        </a:p>
      </dgm:t>
    </dgm:pt>
    <dgm:pt modelId="{16B5AF0E-9739-42F0-9AB5-D2791CEEB34F}" type="sibTrans" cxnId="{FD04190D-ED8B-4B2C-B193-C7C52DA15B26}">
      <dgm:prSet/>
      <dgm:spPr/>
      <dgm:t>
        <a:bodyPr/>
        <a:lstStyle/>
        <a:p>
          <a:endParaRPr lang="en-GB"/>
        </a:p>
      </dgm:t>
    </dgm:pt>
    <dgm:pt modelId="{29418A35-B75F-4AC9-8B8B-C81E118825D2}">
      <dgm:prSet phldrT="[Text]"/>
      <dgm:spPr/>
      <dgm:t>
        <a:bodyPr/>
        <a:lstStyle/>
        <a:p>
          <a:r>
            <a:rPr lang="el" b="1" dirty="0"/>
            <a:t>Μέτρηση και Βελτίωση</a:t>
          </a:r>
          <a:r>
            <a:rPr lang="el" dirty="0"/>
            <a:t>: Παρακολουθήστε τι λειτουργεί και βελτιώστε</a:t>
          </a:r>
        </a:p>
      </dgm:t>
    </dgm:pt>
    <dgm:pt modelId="{2CA18F81-08FB-429E-BB0E-63E9AA43D777}" type="parTrans" cxnId="{5FB050DD-64AC-4DDF-9497-18B0F0736ABA}">
      <dgm:prSet/>
      <dgm:spPr/>
      <dgm:t>
        <a:bodyPr/>
        <a:lstStyle/>
        <a:p>
          <a:endParaRPr lang="en-GB"/>
        </a:p>
      </dgm:t>
    </dgm:pt>
    <dgm:pt modelId="{C2483558-F2EB-4080-9F8A-A95C1DAF2770}" type="sibTrans" cxnId="{5FB050DD-64AC-4DDF-9497-18B0F0736ABA}">
      <dgm:prSet/>
      <dgm:spPr/>
      <dgm:t>
        <a:bodyPr/>
        <a:lstStyle/>
        <a:p>
          <a:endParaRPr lang="en-GB"/>
        </a:p>
      </dgm:t>
    </dgm:pt>
    <dgm:pt modelId="{35D11F7C-8AFA-4769-9D17-612373B31AD8}" type="pres">
      <dgm:prSet presAssocID="{BD5614F9-FE73-4AF3-99D3-B8ADF808204F}" presName="cycle" presStyleCnt="0">
        <dgm:presLayoutVars>
          <dgm:dir/>
          <dgm:resizeHandles val="exact"/>
        </dgm:presLayoutVars>
      </dgm:prSet>
      <dgm:spPr/>
    </dgm:pt>
    <dgm:pt modelId="{1396D590-F6A0-4538-9A51-B6D06A64311C}" type="pres">
      <dgm:prSet presAssocID="{B3344666-0EF6-4937-B931-E77B8C674370}" presName="node" presStyleLbl="node1" presStyleIdx="0" presStyleCnt="6">
        <dgm:presLayoutVars>
          <dgm:bulletEnabled val="1"/>
        </dgm:presLayoutVars>
      </dgm:prSet>
      <dgm:spPr/>
    </dgm:pt>
    <dgm:pt modelId="{BFD92F14-4769-42A2-9B67-8F2E4C6DDD8A}" type="pres">
      <dgm:prSet presAssocID="{B3344666-0EF6-4937-B931-E77B8C674370}" presName="spNode" presStyleCnt="0"/>
      <dgm:spPr/>
    </dgm:pt>
    <dgm:pt modelId="{02DAFA51-0299-42F1-BC66-191DF187E0FB}" type="pres">
      <dgm:prSet presAssocID="{8147EBCE-F1FA-4DEA-9CAA-E72FD880D4F4}" presName="sibTrans" presStyleLbl="sibTrans1D1" presStyleIdx="0" presStyleCnt="6"/>
      <dgm:spPr/>
    </dgm:pt>
    <dgm:pt modelId="{6DB0BD91-7704-44F1-A613-7683DAE092CB}" type="pres">
      <dgm:prSet presAssocID="{EF01349A-6AD5-41F1-AE51-9304B78E6D64}" presName="node" presStyleLbl="node1" presStyleIdx="1" presStyleCnt="6">
        <dgm:presLayoutVars>
          <dgm:bulletEnabled val="1"/>
        </dgm:presLayoutVars>
      </dgm:prSet>
      <dgm:spPr/>
    </dgm:pt>
    <dgm:pt modelId="{8D65E58E-B5F0-4C6C-9964-730F8094AD0D}" type="pres">
      <dgm:prSet presAssocID="{EF01349A-6AD5-41F1-AE51-9304B78E6D64}" presName="spNode" presStyleCnt="0"/>
      <dgm:spPr/>
    </dgm:pt>
    <dgm:pt modelId="{33E5BFD0-4F37-4E3C-BB35-215824CCD397}" type="pres">
      <dgm:prSet presAssocID="{C36B4D2D-2262-484A-A116-0625E0198A6A}" presName="sibTrans" presStyleLbl="sibTrans1D1" presStyleIdx="1" presStyleCnt="6"/>
      <dgm:spPr/>
    </dgm:pt>
    <dgm:pt modelId="{C2FBA622-4E5E-4A3C-B3FC-924C9BC1979F}" type="pres">
      <dgm:prSet presAssocID="{57D9325D-57DC-46DE-A829-7B2E83ED5EBD}" presName="node" presStyleLbl="node1" presStyleIdx="2" presStyleCnt="6">
        <dgm:presLayoutVars>
          <dgm:bulletEnabled val="1"/>
        </dgm:presLayoutVars>
      </dgm:prSet>
      <dgm:spPr/>
    </dgm:pt>
    <dgm:pt modelId="{FFB544B3-C344-4927-825A-B491EFF64727}" type="pres">
      <dgm:prSet presAssocID="{57D9325D-57DC-46DE-A829-7B2E83ED5EBD}" presName="spNode" presStyleCnt="0"/>
      <dgm:spPr/>
    </dgm:pt>
    <dgm:pt modelId="{DF5D2DA8-129C-4FFA-A53F-F3F77870860A}" type="pres">
      <dgm:prSet presAssocID="{BC960585-8E1B-407E-A619-725D5E45539F}" presName="sibTrans" presStyleLbl="sibTrans1D1" presStyleIdx="2" presStyleCnt="6"/>
      <dgm:spPr/>
    </dgm:pt>
    <dgm:pt modelId="{23540EB3-A92B-4873-BA6E-A04B077DB1DB}" type="pres">
      <dgm:prSet presAssocID="{D51C6E0B-893A-4247-B391-8361E08359ED}" presName="node" presStyleLbl="node1" presStyleIdx="3" presStyleCnt="6" custRadScaleRad="91491" custRadScaleInc="-9481">
        <dgm:presLayoutVars>
          <dgm:bulletEnabled val="1"/>
        </dgm:presLayoutVars>
      </dgm:prSet>
      <dgm:spPr/>
    </dgm:pt>
    <dgm:pt modelId="{ED311183-213B-4B29-B585-5E3234F43655}" type="pres">
      <dgm:prSet presAssocID="{D51C6E0B-893A-4247-B391-8361E08359ED}" presName="spNode" presStyleCnt="0"/>
      <dgm:spPr/>
    </dgm:pt>
    <dgm:pt modelId="{ABA53C85-0186-4E23-87EA-9BFD1C8F7FD6}" type="pres">
      <dgm:prSet presAssocID="{12E4A6FD-9013-4593-A234-F3B6C95672D4}" presName="sibTrans" presStyleLbl="sibTrans1D1" presStyleIdx="3" presStyleCnt="6"/>
      <dgm:spPr/>
    </dgm:pt>
    <dgm:pt modelId="{0ACCE293-3A57-4410-88E4-0A9057611500}" type="pres">
      <dgm:prSet presAssocID="{3619B589-E88F-4FF8-9594-ED02D2641D3E}" presName="node" presStyleLbl="node1" presStyleIdx="4" presStyleCnt="6">
        <dgm:presLayoutVars>
          <dgm:bulletEnabled val="1"/>
        </dgm:presLayoutVars>
      </dgm:prSet>
      <dgm:spPr/>
    </dgm:pt>
    <dgm:pt modelId="{D82835EE-98B6-4172-A330-035FB2CD118F}" type="pres">
      <dgm:prSet presAssocID="{3619B589-E88F-4FF8-9594-ED02D2641D3E}" presName="spNode" presStyleCnt="0"/>
      <dgm:spPr/>
    </dgm:pt>
    <dgm:pt modelId="{A717AACA-0613-4AE1-917C-DD18579C1E8C}" type="pres">
      <dgm:prSet presAssocID="{16B5AF0E-9739-42F0-9AB5-D2791CEEB34F}" presName="sibTrans" presStyleLbl="sibTrans1D1" presStyleIdx="4" presStyleCnt="6"/>
      <dgm:spPr/>
    </dgm:pt>
    <dgm:pt modelId="{485370A1-8167-4FCE-B55F-9DF389976642}" type="pres">
      <dgm:prSet presAssocID="{29418A35-B75F-4AC9-8B8B-C81E118825D2}" presName="node" presStyleLbl="node1" presStyleIdx="5" presStyleCnt="6">
        <dgm:presLayoutVars>
          <dgm:bulletEnabled val="1"/>
        </dgm:presLayoutVars>
      </dgm:prSet>
      <dgm:spPr/>
    </dgm:pt>
    <dgm:pt modelId="{2B69B6A4-9121-4092-9C38-FBF2A7F193B6}" type="pres">
      <dgm:prSet presAssocID="{29418A35-B75F-4AC9-8B8B-C81E118825D2}" presName="spNode" presStyleCnt="0"/>
      <dgm:spPr/>
    </dgm:pt>
    <dgm:pt modelId="{792790C7-97A5-4C37-B708-FDA8F7912DA2}" type="pres">
      <dgm:prSet presAssocID="{C2483558-F2EB-4080-9F8A-A95C1DAF2770}" presName="sibTrans" presStyleLbl="sibTrans1D1" presStyleIdx="5" presStyleCnt="6"/>
      <dgm:spPr/>
    </dgm:pt>
  </dgm:ptLst>
  <dgm:cxnLst>
    <dgm:cxn modelId="{FD04190D-ED8B-4B2C-B193-C7C52DA15B26}" srcId="{BD5614F9-FE73-4AF3-99D3-B8ADF808204F}" destId="{3619B589-E88F-4FF8-9594-ED02D2641D3E}" srcOrd="4" destOrd="0" parTransId="{50FB5FCD-6F90-4838-A19B-CEAFECAC20C7}" sibTransId="{16B5AF0E-9739-42F0-9AB5-D2791CEEB34F}"/>
    <dgm:cxn modelId="{FEF7751B-2A18-41EB-9E7E-7E5EF05D6224}" type="presOf" srcId="{BD5614F9-FE73-4AF3-99D3-B8ADF808204F}" destId="{35D11F7C-8AFA-4769-9D17-612373B31AD8}" srcOrd="0" destOrd="0" presId="urn:microsoft.com/office/officeart/2005/8/layout/cycle6"/>
    <dgm:cxn modelId="{C7B94C2E-228B-49A9-8690-3AAD3589FFC5}" type="presOf" srcId="{BC960585-8E1B-407E-A619-725D5E45539F}" destId="{DF5D2DA8-129C-4FFA-A53F-F3F77870860A}" srcOrd="0" destOrd="0" presId="urn:microsoft.com/office/officeart/2005/8/layout/cycle6"/>
    <dgm:cxn modelId="{FFA97A30-875C-4D5B-A7C0-42643718347F}" srcId="{BD5614F9-FE73-4AF3-99D3-B8ADF808204F}" destId="{EF01349A-6AD5-41F1-AE51-9304B78E6D64}" srcOrd="1" destOrd="0" parTransId="{445FB195-2273-4D1E-84B9-42060ED65DA6}" sibTransId="{C36B4D2D-2262-484A-A116-0625E0198A6A}"/>
    <dgm:cxn modelId="{ED252F41-2062-4655-BA58-404CF6214043}" type="presOf" srcId="{3619B589-E88F-4FF8-9594-ED02D2641D3E}" destId="{0ACCE293-3A57-4410-88E4-0A9057611500}" srcOrd="0" destOrd="0" presId="urn:microsoft.com/office/officeart/2005/8/layout/cycle6"/>
    <dgm:cxn modelId="{88E80B62-9782-4BCA-B946-B1817AED404A}" type="presOf" srcId="{C2483558-F2EB-4080-9F8A-A95C1DAF2770}" destId="{792790C7-97A5-4C37-B708-FDA8F7912DA2}" srcOrd="0" destOrd="0" presId="urn:microsoft.com/office/officeart/2005/8/layout/cycle6"/>
    <dgm:cxn modelId="{649DF868-141D-4064-8181-646A6167DFDA}" type="presOf" srcId="{29418A35-B75F-4AC9-8B8B-C81E118825D2}" destId="{485370A1-8167-4FCE-B55F-9DF389976642}" srcOrd="0" destOrd="0" presId="urn:microsoft.com/office/officeart/2005/8/layout/cycle6"/>
    <dgm:cxn modelId="{5CDA7B49-A7F8-40F8-82B0-74E6D81154A4}" srcId="{BD5614F9-FE73-4AF3-99D3-B8ADF808204F}" destId="{B3344666-0EF6-4937-B931-E77B8C674370}" srcOrd="0" destOrd="0" parTransId="{F56F2822-EA55-41E2-A61A-B1ED1BB8B418}" sibTransId="{8147EBCE-F1FA-4DEA-9CAA-E72FD880D4F4}"/>
    <dgm:cxn modelId="{A81A468E-5F61-4F91-ABC4-983F15A95A44}" type="presOf" srcId="{57D9325D-57DC-46DE-A829-7B2E83ED5EBD}" destId="{C2FBA622-4E5E-4A3C-B3FC-924C9BC1979F}" srcOrd="0" destOrd="0" presId="urn:microsoft.com/office/officeart/2005/8/layout/cycle6"/>
    <dgm:cxn modelId="{55AA409D-DD10-4555-A638-74C7E092F126}" type="presOf" srcId="{16B5AF0E-9739-42F0-9AB5-D2791CEEB34F}" destId="{A717AACA-0613-4AE1-917C-DD18579C1E8C}" srcOrd="0" destOrd="0" presId="urn:microsoft.com/office/officeart/2005/8/layout/cycle6"/>
    <dgm:cxn modelId="{75E4F4A7-F262-49A5-8D3F-4D9003A58D5A}" type="presOf" srcId="{EF01349A-6AD5-41F1-AE51-9304B78E6D64}" destId="{6DB0BD91-7704-44F1-A613-7683DAE092CB}" srcOrd="0" destOrd="0" presId="urn:microsoft.com/office/officeart/2005/8/layout/cycle6"/>
    <dgm:cxn modelId="{6418CAB3-15C9-4EF5-B446-AF181CB1AC9D}" type="presOf" srcId="{12E4A6FD-9013-4593-A234-F3B6C95672D4}" destId="{ABA53C85-0186-4E23-87EA-9BFD1C8F7FD6}" srcOrd="0" destOrd="0" presId="urn:microsoft.com/office/officeart/2005/8/layout/cycle6"/>
    <dgm:cxn modelId="{81465DD6-3FD0-43F8-8F66-737A590440EA}" type="presOf" srcId="{C36B4D2D-2262-484A-A116-0625E0198A6A}" destId="{33E5BFD0-4F37-4E3C-BB35-215824CCD397}" srcOrd="0" destOrd="0" presId="urn:microsoft.com/office/officeart/2005/8/layout/cycle6"/>
    <dgm:cxn modelId="{989EBAD8-47DB-4B70-8572-D84965D1126A}" type="presOf" srcId="{D51C6E0B-893A-4247-B391-8361E08359ED}" destId="{23540EB3-A92B-4873-BA6E-A04B077DB1DB}" srcOrd="0" destOrd="0" presId="urn:microsoft.com/office/officeart/2005/8/layout/cycle6"/>
    <dgm:cxn modelId="{3AB8A0DA-FEC6-4621-91C9-EBFCFF8C4BF4}" srcId="{BD5614F9-FE73-4AF3-99D3-B8ADF808204F}" destId="{57D9325D-57DC-46DE-A829-7B2E83ED5EBD}" srcOrd="2" destOrd="0" parTransId="{44135FB8-66D8-4AE3-9A90-20616247A20C}" sibTransId="{BC960585-8E1B-407E-A619-725D5E45539F}"/>
    <dgm:cxn modelId="{5FB050DD-64AC-4DDF-9497-18B0F0736ABA}" srcId="{BD5614F9-FE73-4AF3-99D3-B8ADF808204F}" destId="{29418A35-B75F-4AC9-8B8B-C81E118825D2}" srcOrd="5" destOrd="0" parTransId="{2CA18F81-08FB-429E-BB0E-63E9AA43D777}" sibTransId="{C2483558-F2EB-4080-9F8A-A95C1DAF2770}"/>
    <dgm:cxn modelId="{9D1F4AE1-7F3A-43E4-B837-2AB93D8A9152}" type="presOf" srcId="{B3344666-0EF6-4937-B931-E77B8C674370}" destId="{1396D590-F6A0-4538-9A51-B6D06A64311C}" srcOrd="0" destOrd="0" presId="urn:microsoft.com/office/officeart/2005/8/layout/cycle6"/>
    <dgm:cxn modelId="{C3829AF4-4E61-4A7F-9FC4-279BE0EEB895}" type="presOf" srcId="{8147EBCE-F1FA-4DEA-9CAA-E72FD880D4F4}" destId="{02DAFA51-0299-42F1-BC66-191DF187E0FB}" srcOrd="0" destOrd="0" presId="urn:microsoft.com/office/officeart/2005/8/layout/cycle6"/>
    <dgm:cxn modelId="{C8E0ECFB-17E3-4A59-9CED-EF762B753663}" srcId="{BD5614F9-FE73-4AF3-99D3-B8ADF808204F}" destId="{D51C6E0B-893A-4247-B391-8361E08359ED}" srcOrd="3" destOrd="0" parTransId="{F39423C7-B9FD-4C55-8958-2E7FE91FF410}" sibTransId="{12E4A6FD-9013-4593-A234-F3B6C95672D4}"/>
    <dgm:cxn modelId="{6087A0C5-456B-4175-A5A7-1BC0B881E2CE}" type="presParOf" srcId="{35D11F7C-8AFA-4769-9D17-612373B31AD8}" destId="{1396D590-F6A0-4538-9A51-B6D06A64311C}" srcOrd="0" destOrd="0" presId="urn:microsoft.com/office/officeart/2005/8/layout/cycle6"/>
    <dgm:cxn modelId="{BB34B10F-99ED-4B98-9663-16E47EB7995A}" type="presParOf" srcId="{35D11F7C-8AFA-4769-9D17-612373B31AD8}" destId="{BFD92F14-4769-42A2-9B67-8F2E4C6DDD8A}" srcOrd="1" destOrd="0" presId="urn:microsoft.com/office/officeart/2005/8/layout/cycle6"/>
    <dgm:cxn modelId="{E92F8534-2F90-471F-8B62-756EAFC3F66C}" type="presParOf" srcId="{35D11F7C-8AFA-4769-9D17-612373B31AD8}" destId="{02DAFA51-0299-42F1-BC66-191DF187E0FB}" srcOrd="2" destOrd="0" presId="urn:microsoft.com/office/officeart/2005/8/layout/cycle6"/>
    <dgm:cxn modelId="{4C9412A3-C90C-4023-BCAA-B19CE672566B}" type="presParOf" srcId="{35D11F7C-8AFA-4769-9D17-612373B31AD8}" destId="{6DB0BD91-7704-44F1-A613-7683DAE092CB}" srcOrd="3" destOrd="0" presId="urn:microsoft.com/office/officeart/2005/8/layout/cycle6"/>
    <dgm:cxn modelId="{EBDE77AB-4DAC-41CF-B2BB-B2465FFA428B}" type="presParOf" srcId="{35D11F7C-8AFA-4769-9D17-612373B31AD8}" destId="{8D65E58E-B5F0-4C6C-9964-730F8094AD0D}" srcOrd="4" destOrd="0" presId="urn:microsoft.com/office/officeart/2005/8/layout/cycle6"/>
    <dgm:cxn modelId="{999F5B28-E182-4FC9-A3CC-258475BAABA2}" type="presParOf" srcId="{35D11F7C-8AFA-4769-9D17-612373B31AD8}" destId="{33E5BFD0-4F37-4E3C-BB35-215824CCD397}" srcOrd="5" destOrd="0" presId="urn:microsoft.com/office/officeart/2005/8/layout/cycle6"/>
    <dgm:cxn modelId="{35215718-E29E-4E9D-A3C7-E3982BDC3A4D}" type="presParOf" srcId="{35D11F7C-8AFA-4769-9D17-612373B31AD8}" destId="{C2FBA622-4E5E-4A3C-B3FC-924C9BC1979F}" srcOrd="6" destOrd="0" presId="urn:microsoft.com/office/officeart/2005/8/layout/cycle6"/>
    <dgm:cxn modelId="{7E2B838E-C8FE-457F-963A-FF6A825B815C}" type="presParOf" srcId="{35D11F7C-8AFA-4769-9D17-612373B31AD8}" destId="{FFB544B3-C344-4927-825A-B491EFF64727}" srcOrd="7" destOrd="0" presId="urn:microsoft.com/office/officeart/2005/8/layout/cycle6"/>
    <dgm:cxn modelId="{3C5D9CF1-7483-452F-BFD1-C86C42B20934}" type="presParOf" srcId="{35D11F7C-8AFA-4769-9D17-612373B31AD8}" destId="{DF5D2DA8-129C-4FFA-A53F-F3F77870860A}" srcOrd="8" destOrd="0" presId="urn:microsoft.com/office/officeart/2005/8/layout/cycle6"/>
    <dgm:cxn modelId="{A84151F6-532C-4928-B4EF-F88BB26A8AC2}" type="presParOf" srcId="{35D11F7C-8AFA-4769-9D17-612373B31AD8}" destId="{23540EB3-A92B-4873-BA6E-A04B077DB1DB}" srcOrd="9" destOrd="0" presId="urn:microsoft.com/office/officeart/2005/8/layout/cycle6"/>
    <dgm:cxn modelId="{34CC436B-A469-416C-BBEC-E3ECAFE58E7C}" type="presParOf" srcId="{35D11F7C-8AFA-4769-9D17-612373B31AD8}" destId="{ED311183-213B-4B29-B585-5E3234F43655}" srcOrd="10" destOrd="0" presId="urn:microsoft.com/office/officeart/2005/8/layout/cycle6"/>
    <dgm:cxn modelId="{0EE189DF-3E11-413E-A296-9E0B748291E2}" type="presParOf" srcId="{35D11F7C-8AFA-4769-9D17-612373B31AD8}" destId="{ABA53C85-0186-4E23-87EA-9BFD1C8F7FD6}" srcOrd="11" destOrd="0" presId="urn:microsoft.com/office/officeart/2005/8/layout/cycle6"/>
    <dgm:cxn modelId="{970BB798-7D0D-46AF-A427-62410B8C7888}" type="presParOf" srcId="{35D11F7C-8AFA-4769-9D17-612373B31AD8}" destId="{0ACCE293-3A57-4410-88E4-0A9057611500}" srcOrd="12" destOrd="0" presId="urn:microsoft.com/office/officeart/2005/8/layout/cycle6"/>
    <dgm:cxn modelId="{3E33C14E-A040-4375-954D-9A57563CABAF}" type="presParOf" srcId="{35D11F7C-8AFA-4769-9D17-612373B31AD8}" destId="{D82835EE-98B6-4172-A330-035FB2CD118F}" srcOrd="13" destOrd="0" presId="urn:microsoft.com/office/officeart/2005/8/layout/cycle6"/>
    <dgm:cxn modelId="{25FAFF13-39C3-4829-B9D0-8318C8EE0320}" type="presParOf" srcId="{35D11F7C-8AFA-4769-9D17-612373B31AD8}" destId="{A717AACA-0613-4AE1-917C-DD18579C1E8C}" srcOrd="14" destOrd="0" presId="urn:microsoft.com/office/officeart/2005/8/layout/cycle6"/>
    <dgm:cxn modelId="{FE6F00B5-4286-4172-94AB-7403ED4FA6DF}" type="presParOf" srcId="{35D11F7C-8AFA-4769-9D17-612373B31AD8}" destId="{485370A1-8167-4FCE-B55F-9DF389976642}" srcOrd="15" destOrd="0" presId="urn:microsoft.com/office/officeart/2005/8/layout/cycle6"/>
    <dgm:cxn modelId="{C9558343-0EF5-4865-BBDB-98D179E952B0}" type="presParOf" srcId="{35D11F7C-8AFA-4769-9D17-612373B31AD8}" destId="{2B69B6A4-9121-4092-9C38-FBF2A7F193B6}" srcOrd="16" destOrd="0" presId="urn:microsoft.com/office/officeart/2005/8/layout/cycle6"/>
    <dgm:cxn modelId="{02971DAE-2622-4473-86B0-9DD3720A2678}" type="presParOf" srcId="{35D11F7C-8AFA-4769-9D17-612373B31AD8}" destId="{792790C7-97A5-4C37-B708-FDA8F7912DA2}" srcOrd="17"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D9DB81-D04B-4642-9742-C5CE657F11BA}"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69034CF4-5A02-4EE4-87D6-FA86FD7CC39A}">
      <dgm:prSet phldrT="[Text]"/>
      <dgm:spPr/>
      <dgm:t>
        <a:bodyPr/>
        <a:lstStyle/>
        <a:p>
          <a:pPr>
            <a:buNone/>
          </a:pPr>
          <a:r>
            <a:rPr lang="el" b="1" dirty="0"/>
            <a:t>Προσιτότητα</a:t>
          </a:r>
        </a:p>
        <a:p>
          <a:pPr>
            <a:buNone/>
          </a:pPr>
          <a:r>
            <a:rPr lang="el" dirty="0"/>
            <a:t>Σχεδιασμός, γλώσσα και πρόσβαση σε τεχνολογία φιλική προς κινητά</a:t>
          </a:r>
        </a:p>
      </dgm:t>
    </dgm:pt>
    <dgm:pt modelId="{B9737F40-F655-4336-9BD0-6161F8CE1C6D}" type="parTrans" cxnId="{5E44F392-EE7F-4300-8BB2-9C7E25C8FD9A}">
      <dgm:prSet/>
      <dgm:spPr/>
      <dgm:t>
        <a:bodyPr/>
        <a:lstStyle/>
        <a:p>
          <a:endParaRPr lang="en-GB"/>
        </a:p>
      </dgm:t>
    </dgm:pt>
    <dgm:pt modelId="{E678D95F-F379-4A2A-8B02-72A1F72BCB30}" type="sibTrans" cxnId="{5E44F392-EE7F-4300-8BB2-9C7E25C8FD9A}">
      <dgm:prSet/>
      <dgm:spPr/>
      <dgm:t>
        <a:bodyPr/>
        <a:lstStyle/>
        <a:p>
          <a:endParaRPr lang="en-GB"/>
        </a:p>
      </dgm:t>
    </dgm:pt>
    <dgm:pt modelId="{3F809867-06A4-43F7-A5D6-7290176D3462}">
      <dgm:prSet phldrT="[Text]"/>
      <dgm:spPr/>
      <dgm:t>
        <a:bodyPr/>
        <a:lstStyle/>
        <a:p>
          <a:pPr>
            <a:buNone/>
          </a:pPr>
          <a:r>
            <a:rPr lang="el" b="1" dirty="0"/>
            <a:t>Διαθεσιμότητα</a:t>
          </a:r>
        </a:p>
        <a:p>
          <a:pPr>
            <a:buNone/>
          </a:pPr>
          <a:r>
            <a:rPr lang="el" dirty="0"/>
            <a:t>Απόθεμα/υπηρεσίες στον σωστό τόπο και χρόνο</a:t>
          </a:r>
        </a:p>
      </dgm:t>
    </dgm:pt>
    <dgm:pt modelId="{921F3529-7A13-47C2-98CA-AF9925245039}" type="parTrans" cxnId="{199F687A-8194-408C-B7A9-2D38382B2C17}">
      <dgm:prSet/>
      <dgm:spPr/>
      <dgm:t>
        <a:bodyPr/>
        <a:lstStyle/>
        <a:p>
          <a:endParaRPr lang="en-GB"/>
        </a:p>
      </dgm:t>
    </dgm:pt>
    <dgm:pt modelId="{BA6D0DC5-8A29-42BB-AB52-7F7A26FA53AD}" type="sibTrans" cxnId="{199F687A-8194-408C-B7A9-2D38382B2C17}">
      <dgm:prSet/>
      <dgm:spPr/>
      <dgm:t>
        <a:bodyPr/>
        <a:lstStyle/>
        <a:p>
          <a:endParaRPr lang="en-GB"/>
        </a:p>
      </dgm:t>
    </dgm:pt>
    <dgm:pt modelId="{161329E4-D921-45F4-89ED-0D0D2211930A}">
      <dgm:prSet phldrT="[Text]"/>
      <dgm:spPr/>
      <dgm:t>
        <a:bodyPr/>
        <a:lstStyle/>
        <a:p>
          <a:pPr>
            <a:buNone/>
          </a:pPr>
          <a:r>
            <a:rPr lang="el" b="1" dirty="0"/>
            <a:t>Προσιτή τιμή</a:t>
          </a:r>
        </a:p>
        <a:p>
          <a:pPr>
            <a:buNone/>
          </a:pPr>
          <a:r>
            <a:rPr lang="el" dirty="0"/>
            <a:t>Λογικές τιμές, σχέση ποιότητας-τιμής</a:t>
          </a:r>
        </a:p>
      </dgm:t>
    </dgm:pt>
    <dgm:pt modelId="{BCA2BC31-9454-4621-BF6E-3861F53B9B9C}" type="parTrans" cxnId="{051AD242-668E-46B6-993D-3E0EC4154101}">
      <dgm:prSet/>
      <dgm:spPr/>
      <dgm:t>
        <a:bodyPr/>
        <a:lstStyle/>
        <a:p>
          <a:endParaRPr lang="en-GB"/>
        </a:p>
      </dgm:t>
    </dgm:pt>
    <dgm:pt modelId="{2C1FB979-1B53-4D87-99E7-97B549FD5485}" type="sibTrans" cxnId="{051AD242-668E-46B6-993D-3E0EC4154101}">
      <dgm:prSet/>
      <dgm:spPr/>
      <dgm:t>
        <a:bodyPr/>
        <a:lstStyle/>
        <a:p>
          <a:endParaRPr lang="en-GB"/>
        </a:p>
      </dgm:t>
    </dgm:pt>
    <dgm:pt modelId="{45D2CC48-4EBC-404E-9114-C9E4799749B1}">
      <dgm:prSet phldrT="[Text]"/>
      <dgm:spPr/>
      <dgm:t>
        <a:bodyPr/>
        <a:lstStyle/>
        <a:p>
          <a:pPr>
            <a:buNone/>
          </a:pPr>
          <a:r>
            <a:rPr lang="el" b="1" dirty="0"/>
            <a:t>Επίγνωση</a:t>
          </a:r>
        </a:p>
        <a:p>
          <a:pPr>
            <a:buNone/>
          </a:pPr>
          <a:r>
            <a:rPr lang="el" dirty="0"/>
            <a:t>Συνδυάστε ψηφιακό + παραδοσιακό για να αυξήσετε την εμβέλεια</a:t>
          </a:r>
        </a:p>
      </dgm:t>
    </dgm:pt>
    <dgm:pt modelId="{19240489-465E-4B70-B80A-2E49401A9A00}" type="parTrans" cxnId="{08837028-7A4C-4A96-A89F-7347F23ABA7D}">
      <dgm:prSet/>
      <dgm:spPr/>
      <dgm:t>
        <a:bodyPr/>
        <a:lstStyle/>
        <a:p>
          <a:endParaRPr lang="en-GB"/>
        </a:p>
      </dgm:t>
    </dgm:pt>
    <dgm:pt modelId="{5A5E5B84-C8FB-4604-8A9C-DE5C166754F0}" type="sibTrans" cxnId="{08837028-7A4C-4A96-A89F-7347F23ABA7D}">
      <dgm:prSet/>
      <dgm:spPr/>
      <dgm:t>
        <a:bodyPr/>
        <a:lstStyle/>
        <a:p>
          <a:endParaRPr lang="en-GB"/>
        </a:p>
      </dgm:t>
    </dgm:pt>
    <dgm:pt modelId="{83ACFB06-18DF-47F6-8B42-22A188623D98}" type="pres">
      <dgm:prSet presAssocID="{8BD9DB81-D04B-4642-9742-C5CE657F11BA}" presName="compositeShape" presStyleCnt="0">
        <dgm:presLayoutVars>
          <dgm:chMax val="9"/>
          <dgm:dir/>
          <dgm:resizeHandles val="exact"/>
        </dgm:presLayoutVars>
      </dgm:prSet>
      <dgm:spPr/>
    </dgm:pt>
    <dgm:pt modelId="{CFA4D2FF-245F-4467-A976-B21ABBB36355}" type="pres">
      <dgm:prSet presAssocID="{8BD9DB81-D04B-4642-9742-C5CE657F11BA}" presName="triangle1" presStyleLbl="node1" presStyleIdx="0" presStyleCnt="4">
        <dgm:presLayoutVars>
          <dgm:bulletEnabled val="1"/>
        </dgm:presLayoutVars>
      </dgm:prSet>
      <dgm:spPr/>
    </dgm:pt>
    <dgm:pt modelId="{83209E63-FC21-460D-B652-2ABB8DD43DFB}" type="pres">
      <dgm:prSet presAssocID="{8BD9DB81-D04B-4642-9742-C5CE657F11BA}" presName="triangle2" presStyleLbl="node1" presStyleIdx="1" presStyleCnt="4">
        <dgm:presLayoutVars>
          <dgm:bulletEnabled val="1"/>
        </dgm:presLayoutVars>
      </dgm:prSet>
      <dgm:spPr/>
    </dgm:pt>
    <dgm:pt modelId="{3C64001F-711E-470E-83BF-294E6CF0E994}" type="pres">
      <dgm:prSet presAssocID="{8BD9DB81-D04B-4642-9742-C5CE657F11BA}" presName="triangle3" presStyleLbl="node1" presStyleIdx="2" presStyleCnt="4">
        <dgm:presLayoutVars>
          <dgm:bulletEnabled val="1"/>
        </dgm:presLayoutVars>
      </dgm:prSet>
      <dgm:spPr/>
    </dgm:pt>
    <dgm:pt modelId="{649FD54A-5A45-462E-8090-F722CC78CA23}" type="pres">
      <dgm:prSet presAssocID="{8BD9DB81-D04B-4642-9742-C5CE657F11BA}" presName="triangle4" presStyleLbl="node1" presStyleIdx="3" presStyleCnt="4">
        <dgm:presLayoutVars>
          <dgm:bulletEnabled val="1"/>
        </dgm:presLayoutVars>
      </dgm:prSet>
      <dgm:spPr/>
    </dgm:pt>
  </dgm:ptLst>
  <dgm:cxnLst>
    <dgm:cxn modelId="{9897941A-D79C-4D85-9E9D-875EA41CA4F7}" type="presOf" srcId="{69034CF4-5A02-4EE4-87D6-FA86FD7CC39A}" destId="{CFA4D2FF-245F-4467-A976-B21ABBB36355}" srcOrd="0" destOrd="0" presId="urn:microsoft.com/office/officeart/2005/8/layout/pyramid4"/>
    <dgm:cxn modelId="{08837028-7A4C-4A96-A89F-7347F23ABA7D}" srcId="{8BD9DB81-D04B-4642-9742-C5CE657F11BA}" destId="{45D2CC48-4EBC-404E-9114-C9E4799749B1}" srcOrd="3" destOrd="0" parTransId="{19240489-465E-4B70-B80A-2E49401A9A00}" sibTransId="{5A5E5B84-C8FB-4604-8A9C-DE5C166754F0}"/>
    <dgm:cxn modelId="{53B5A139-AC53-48C6-86AE-487BBDB914BD}" type="presOf" srcId="{45D2CC48-4EBC-404E-9114-C9E4799749B1}" destId="{649FD54A-5A45-462E-8090-F722CC78CA23}" srcOrd="0" destOrd="0" presId="urn:microsoft.com/office/officeart/2005/8/layout/pyramid4"/>
    <dgm:cxn modelId="{051AD242-668E-46B6-993D-3E0EC4154101}" srcId="{8BD9DB81-D04B-4642-9742-C5CE657F11BA}" destId="{161329E4-D921-45F4-89ED-0D0D2211930A}" srcOrd="2" destOrd="0" parTransId="{BCA2BC31-9454-4621-BF6E-3861F53B9B9C}" sibTransId="{2C1FB979-1B53-4D87-99E7-97B549FD5485}"/>
    <dgm:cxn modelId="{67C7904C-59A2-42D4-8BB2-68033985A6ED}" type="presOf" srcId="{161329E4-D921-45F4-89ED-0D0D2211930A}" destId="{3C64001F-711E-470E-83BF-294E6CF0E994}" srcOrd="0" destOrd="0" presId="urn:microsoft.com/office/officeart/2005/8/layout/pyramid4"/>
    <dgm:cxn modelId="{199F687A-8194-408C-B7A9-2D38382B2C17}" srcId="{8BD9DB81-D04B-4642-9742-C5CE657F11BA}" destId="{3F809867-06A4-43F7-A5D6-7290176D3462}" srcOrd="1" destOrd="0" parTransId="{921F3529-7A13-47C2-98CA-AF9925245039}" sibTransId="{BA6D0DC5-8A29-42BB-AB52-7F7A26FA53AD}"/>
    <dgm:cxn modelId="{5E44F392-EE7F-4300-8BB2-9C7E25C8FD9A}" srcId="{8BD9DB81-D04B-4642-9742-C5CE657F11BA}" destId="{69034CF4-5A02-4EE4-87D6-FA86FD7CC39A}" srcOrd="0" destOrd="0" parTransId="{B9737F40-F655-4336-9BD0-6161F8CE1C6D}" sibTransId="{E678D95F-F379-4A2A-8B02-72A1F72BCB30}"/>
    <dgm:cxn modelId="{BD1204D0-B958-4BA3-AAFC-736E8020C108}" type="presOf" srcId="{8BD9DB81-D04B-4642-9742-C5CE657F11BA}" destId="{83ACFB06-18DF-47F6-8B42-22A188623D98}" srcOrd="0" destOrd="0" presId="urn:microsoft.com/office/officeart/2005/8/layout/pyramid4"/>
    <dgm:cxn modelId="{C1C53EEF-88CB-4D28-9165-4213AFD97C72}" type="presOf" srcId="{3F809867-06A4-43F7-A5D6-7290176D3462}" destId="{83209E63-FC21-460D-B652-2ABB8DD43DFB}" srcOrd="0" destOrd="0" presId="urn:microsoft.com/office/officeart/2005/8/layout/pyramid4"/>
    <dgm:cxn modelId="{70DC6704-6EFC-4EAB-AB71-EB954ED6F71D}" type="presParOf" srcId="{83ACFB06-18DF-47F6-8B42-22A188623D98}" destId="{CFA4D2FF-245F-4467-A976-B21ABBB36355}" srcOrd="0" destOrd="0" presId="urn:microsoft.com/office/officeart/2005/8/layout/pyramid4"/>
    <dgm:cxn modelId="{EBD55B8B-CB6B-4013-BBD7-D41455C6DBD2}" type="presParOf" srcId="{83ACFB06-18DF-47F6-8B42-22A188623D98}" destId="{83209E63-FC21-460D-B652-2ABB8DD43DFB}" srcOrd="1" destOrd="0" presId="urn:microsoft.com/office/officeart/2005/8/layout/pyramid4"/>
    <dgm:cxn modelId="{A55EC886-91F6-40EC-B993-70913200ACE7}" type="presParOf" srcId="{83ACFB06-18DF-47F6-8B42-22A188623D98}" destId="{3C64001F-711E-470E-83BF-294E6CF0E994}" srcOrd="2" destOrd="0" presId="urn:microsoft.com/office/officeart/2005/8/layout/pyramid4"/>
    <dgm:cxn modelId="{3DEC09CB-DFAE-4ADD-81B8-898027673455}" type="presParOf" srcId="{83ACFB06-18DF-47F6-8B42-22A188623D98}" destId="{649FD54A-5A45-462E-8090-F722CC78CA23}"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7C1E9A-91D7-4013-AF85-26819069B027}">
      <dsp:nvSpPr>
        <dsp:cNvPr id="0" name=""/>
        <dsp:cNvSpPr/>
      </dsp:nvSpPr>
      <dsp:spPr>
        <a:xfrm>
          <a:off x="0" y="1110175"/>
          <a:ext cx="9698251" cy="25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B5D3B4-9AF6-4ED1-B99E-9DFEE1026E04}">
      <dsp:nvSpPr>
        <dsp:cNvPr id="0" name=""/>
        <dsp:cNvSpPr/>
      </dsp:nvSpPr>
      <dsp:spPr>
        <a:xfrm>
          <a:off x="396202" y="754553"/>
          <a:ext cx="6788775" cy="4454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600" tIns="0" rIns="256600" bIns="0" numCol="1" spcCol="1270" anchor="ctr" anchorCtr="0">
          <a:noAutofit/>
        </a:bodyPr>
        <a:lstStyle/>
        <a:p>
          <a:pPr marL="0" lvl="0" indent="0" algn="l" defTabSz="444500">
            <a:lnSpc>
              <a:spcPct val="90000"/>
            </a:lnSpc>
            <a:spcBef>
              <a:spcPct val="0"/>
            </a:spcBef>
            <a:spcAft>
              <a:spcPct val="35000"/>
            </a:spcAft>
            <a:buNone/>
          </a:pPr>
          <a:r>
            <a:rPr lang="el" sz="1000" b="1" kern="1200" dirty="0"/>
            <a:t>SEO </a:t>
          </a:r>
          <a:r>
            <a:rPr lang="el" sz="1000" kern="1200" dirty="0"/>
            <a:t>– Βοηθά τον προορισμό σας να εντοπιστεί στις μηχανές αναζήτησης. </a:t>
          </a:r>
          <a:br>
            <a:rPr lang="en-GB" sz="1000" kern="1200" dirty="0"/>
          </a:br>
          <a:r>
            <a:rPr lang="el" sz="1000" i="1" kern="1200" dirty="0"/>
            <a:t>Παράδειγμα: «Οικολογικό κατάλυμα στην Τρανσυλβανία»</a:t>
          </a:r>
          <a:endParaRPr lang="en-GB" sz="1000" kern="1200" dirty="0"/>
        </a:p>
      </dsp:txBody>
      <dsp:txXfrm>
        <a:off x="417949" y="776300"/>
        <a:ext cx="6745281" cy="401989"/>
      </dsp:txXfrm>
    </dsp:sp>
    <dsp:sp modelId="{9D26E4C4-8B47-4A2A-A39B-F45B4CB07372}">
      <dsp:nvSpPr>
        <dsp:cNvPr id="0" name=""/>
        <dsp:cNvSpPr/>
      </dsp:nvSpPr>
      <dsp:spPr>
        <a:xfrm>
          <a:off x="0" y="1770452"/>
          <a:ext cx="9698251" cy="25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DDBE560-5049-4E99-955C-C155F2BC2DFA}">
      <dsp:nvSpPr>
        <dsp:cNvPr id="0" name=""/>
        <dsp:cNvSpPr/>
      </dsp:nvSpPr>
      <dsp:spPr>
        <a:xfrm>
          <a:off x="396202" y="1473915"/>
          <a:ext cx="6788775" cy="43214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600" tIns="0" rIns="256600" bIns="0" numCol="1" spcCol="1270" anchor="ctr" anchorCtr="0">
          <a:noAutofit/>
        </a:bodyPr>
        <a:lstStyle/>
        <a:p>
          <a:pPr marL="0" lvl="0" indent="0" algn="l" defTabSz="444500">
            <a:lnSpc>
              <a:spcPct val="90000"/>
            </a:lnSpc>
            <a:spcBef>
              <a:spcPct val="0"/>
            </a:spcBef>
            <a:spcAft>
              <a:spcPct val="35000"/>
            </a:spcAft>
            <a:buNone/>
          </a:pPr>
          <a:r>
            <a:rPr lang="el" sz="1000" b="1" kern="1200" dirty="0"/>
            <a:t>Μάρκετινγκ κοινωνικών μέσων </a:t>
          </a:r>
          <a:r>
            <a:rPr lang="el" sz="1000" kern="1200" dirty="0"/>
            <a:t>– Δημιουργήστε κοινότητα μέσω φωτογραφιών, μαρτυριών και διαφημίσεων. </a:t>
          </a:r>
          <a:br>
            <a:rPr lang="en-GB" sz="1000" kern="1200" dirty="0"/>
          </a:br>
          <a:r>
            <a:rPr lang="el" sz="1000" i="1" kern="1200" dirty="0"/>
            <a:t>Συμβουλή: Χρησιμοποιήστε το Instagram για να αναδείξετε τη φύση και την αυθεντικότητα.</a:t>
          </a:r>
          <a:endParaRPr lang="en-GB" sz="1000" kern="1200" dirty="0"/>
        </a:p>
      </dsp:txBody>
      <dsp:txXfrm>
        <a:off x="417297" y="1495010"/>
        <a:ext cx="6746585" cy="389953"/>
      </dsp:txXfrm>
    </dsp:sp>
    <dsp:sp modelId="{25DC2C52-1EDB-4336-8625-DCAAFB0BF2CA}">
      <dsp:nvSpPr>
        <dsp:cNvPr id="0" name=""/>
        <dsp:cNvSpPr/>
      </dsp:nvSpPr>
      <dsp:spPr>
        <a:xfrm>
          <a:off x="0" y="2495542"/>
          <a:ext cx="9698251" cy="25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C48C71-AFBC-42A9-AB93-5F134911C6B6}">
      <dsp:nvSpPr>
        <dsp:cNvPr id="0" name=""/>
        <dsp:cNvSpPr/>
      </dsp:nvSpPr>
      <dsp:spPr>
        <a:xfrm>
          <a:off x="334788" y="2148446"/>
          <a:ext cx="6788775" cy="46844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600" tIns="0" rIns="256600" bIns="0" numCol="1" spcCol="1270" anchor="ctr" anchorCtr="0">
          <a:noAutofit/>
        </a:bodyPr>
        <a:lstStyle/>
        <a:p>
          <a:pPr marL="0" lvl="0" indent="0" algn="l" defTabSz="444500">
            <a:lnSpc>
              <a:spcPct val="90000"/>
            </a:lnSpc>
            <a:spcBef>
              <a:spcPct val="0"/>
            </a:spcBef>
            <a:spcAft>
              <a:spcPct val="35000"/>
            </a:spcAft>
            <a:buNone/>
          </a:pPr>
          <a:r>
            <a:rPr lang="el" sz="1000" b="1" kern="1200" dirty="0"/>
            <a:t>Μάρκετινγκ Περιεχομένου </a:t>
          </a:r>
          <a:r>
            <a:rPr lang="el" sz="1000" kern="1200" dirty="0"/>
            <a:t>– Αναρτήσεις ιστολογίου, οδηγοί και βίντεο </a:t>
          </a:r>
          <a:br>
            <a:rPr lang="en-GB" sz="1000" kern="1200" dirty="0"/>
          </a:br>
          <a:r>
            <a:rPr lang="el" sz="1000" i="1" kern="1200" dirty="0"/>
            <a:t>Παράδειγμα: «Οι 10 κορυφαίες πολιτιστικές εκδηλώσεις στην αγροτική σας περιοχή»</a:t>
          </a:r>
          <a:endParaRPr lang="en-GB" sz="1000" kern="1200" dirty="0"/>
        </a:p>
      </dsp:txBody>
      <dsp:txXfrm>
        <a:off x="357656" y="2171314"/>
        <a:ext cx="6743039" cy="422713"/>
      </dsp:txXfrm>
    </dsp:sp>
    <dsp:sp modelId="{4DEAE827-293E-40CE-A888-4CAA0259F723}">
      <dsp:nvSpPr>
        <dsp:cNvPr id="0" name=""/>
        <dsp:cNvSpPr/>
      </dsp:nvSpPr>
      <dsp:spPr>
        <a:xfrm>
          <a:off x="0" y="3179261"/>
          <a:ext cx="9698251" cy="25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F8B471-7081-425E-B7C4-A3FA9B8E6347}">
      <dsp:nvSpPr>
        <dsp:cNvPr id="0" name=""/>
        <dsp:cNvSpPr/>
      </dsp:nvSpPr>
      <dsp:spPr>
        <a:xfrm>
          <a:off x="273369" y="2885526"/>
          <a:ext cx="6788775" cy="4675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600" tIns="0" rIns="256600" bIns="0" numCol="1" spcCol="1270" anchor="ctr" anchorCtr="0">
          <a:noAutofit/>
        </a:bodyPr>
        <a:lstStyle/>
        <a:p>
          <a:pPr marL="0" lvl="0" indent="0" algn="l" defTabSz="444500">
            <a:lnSpc>
              <a:spcPct val="90000"/>
            </a:lnSpc>
            <a:spcBef>
              <a:spcPct val="0"/>
            </a:spcBef>
            <a:spcAft>
              <a:spcPct val="35000"/>
            </a:spcAft>
            <a:buNone/>
          </a:pPr>
          <a:r>
            <a:rPr lang="el" sz="1000" b="1" kern="1200" dirty="0"/>
            <a:t>Μάρκετινγκ μέσω email </a:t>
          </a:r>
          <a:r>
            <a:rPr lang="el" sz="1000" kern="1200" dirty="0"/>
            <a:t>– Αποστολή στοχευμένων ενημερωτικών δελτίων και προσφορών </a:t>
          </a:r>
          <a:br>
            <a:rPr lang="en-GB" sz="1000" kern="1200" dirty="0"/>
          </a:br>
          <a:r>
            <a:rPr lang="el" sz="1000" i="1" kern="1200" dirty="0"/>
            <a:t>Συμβουλή: Τμηματοποιήστε τη λίστα σας ώστε να ταιριάζει με διαφορετικά προφίλ </a:t>
          </a:r>
          <a:endParaRPr lang="en-GB" sz="1000" kern="1200" dirty="0"/>
        </a:p>
      </dsp:txBody>
      <dsp:txXfrm>
        <a:off x="296194" y="2908351"/>
        <a:ext cx="6743125" cy="4219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6D590-F6A0-4538-9A51-B6D06A64311C}">
      <dsp:nvSpPr>
        <dsp:cNvPr id="0" name=""/>
        <dsp:cNvSpPr/>
      </dsp:nvSpPr>
      <dsp:spPr>
        <a:xfrm>
          <a:off x="3580791" y="2198"/>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b="0" kern="1200" dirty="0"/>
            <a:t>Γνωρίστε </a:t>
          </a:r>
          <a:r>
            <a:rPr lang="el" sz="1200" b="1" kern="1200" dirty="0"/>
            <a:t>το κοινό σας</a:t>
          </a:r>
          <a:r>
            <a:rPr lang="el" sz="1200" b="0" kern="1200" dirty="0"/>
            <a:t>: ηλικία, συνήθειες, χρήση συσκευών</a:t>
          </a:r>
        </a:p>
      </dsp:txBody>
      <dsp:txXfrm>
        <a:off x="3633736" y="55143"/>
        <a:ext cx="1562703" cy="978695"/>
      </dsp:txXfrm>
    </dsp:sp>
    <dsp:sp modelId="{02DAFA51-0299-42F1-BC66-191DF187E0FB}">
      <dsp:nvSpPr>
        <dsp:cNvPr id="0" name=""/>
        <dsp:cNvSpPr/>
      </dsp:nvSpPr>
      <dsp:spPr>
        <a:xfrm>
          <a:off x="1859705" y="544491"/>
          <a:ext cx="5110766" cy="5110766"/>
        </a:xfrm>
        <a:custGeom>
          <a:avLst/>
          <a:gdLst/>
          <a:ahLst/>
          <a:cxnLst/>
          <a:rect l="0" t="0" r="0" b="0"/>
          <a:pathLst>
            <a:path>
              <a:moveTo>
                <a:pt x="3400344" y="143739"/>
              </a:moveTo>
              <a:arcTo wR="2555383" hR="2555383" stAng="17358528" swAng="150135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DB0BD91-7704-44F1-A613-7683DAE092CB}">
      <dsp:nvSpPr>
        <dsp:cNvPr id="0" name=""/>
        <dsp:cNvSpPr/>
      </dsp:nvSpPr>
      <dsp:spPr>
        <a:xfrm>
          <a:off x="5793818" y="1279890"/>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kern="1200" dirty="0"/>
            <a:t>Χρήση </a:t>
          </a:r>
          <a:r>
            <a:rPr lang="el" sz="1200" b="1" kern="1200" dirty="0"/>
            <a:t>Τοπικού Περιεχομένου</a:t>
          </a:r>
          <a:r>
            <a:rPr lang="el" sz="1200" kern="1200" dirty="0"/>
            <a:t>: σε τοπικές γλώσσες</a:t>
          </a:r>
        </a:p>
      </dsp:txBody>
      <dsp:txXfrm>
        <a:off x="5846763" y="1332835"/>
        <a:ext cx="1562703" cy="978695"/>
      </dsp:txXfrm>
    </dsp:sp>
    <dsp:sp modelId="{33E5BFD0-4F37-4E3C-BB35-215824CCD397}">
      <dsp:nvSpPr>
        <dsp:cNvPr id="0" name=""/>
        <dsp:cNvSpPr/>
      </dsp:nvSpPr>
      <dsp:spPr>
        <a:xfrm>
          <a:off x="1859705" y="544491"/>
          <a:ext cx="5110766" cy="5110766"/>
        </a:xfrm>
        <a:custGeom>
          <a:avLst/>
          <a:gdLst/>
          <a:ahLst/>
          <a:cxnLst/>
          <a:rect l="0" t="0" r="0" b="0"/>
          <a:pathLst>
            <a:path>
              <a:moveTo>
                <a:pt x="5006854" y="1834082"/>
              </a:moveTo>
              <a:arcTo wR="2555383" hR="2555383" stAng="20616266" swAng="196746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2FBA622-4E5E-4A3C-B3FC-924C9BC1979F}">
      <dsp:nvSpPr>
        <dsp:cNvPr id="0" name=""/>
        <dsp:cNvSpPr/>
      </dsp:nvSpPr>
      <dsp:spPr>
        <a:xfrm>
          <a:off x="5793818" y="3835273"/>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kern="1200" dirty="0"/>
            <a:t>Αξιοποιήστε </a:t>
          </a:r>
          <a:r>
            <a:rPr lang="el" sz="1200" b="1" kern="1200" dirty="0"/>
            <a:t>τα μέσα κοινωνικής δικτύωσης</a:t>
          </a:r>
          <a:r>
            <a:rPr lang="el" sz="1200" kern="1200" dirty="0"/>
            <a:t>: ειδικά το Facebook και το WhatsApp</a:t>
          </a:r>
        </a:p>
      </dsp:txBody>
      <dsp:txXfrm>
        <a:off x="5846763" y="3888218"/>
        <a:ext cx="1562703" cy="978695"/>
      </dsp:txXfrm>
    </dsp:sp>
    <dsp:sp modelId="{DF5D2DA8-129C-4FFA-A53F-F3F77870860A}">
      <dsp:nvSpPr>
        <dsp:cNvPr id="0" name=""/>
        <dsp:cNvSpPr/>
      </dsp:nvSpPr>
      <dsp:spPr>
        <a:xfrm>
          <a:off x="2325676" y="181149"/>
          <a:ext cx="5110766" cy="5110766"/>
        </a:xfrm>
        <a:custGeom>
          <a:avLst/>
          <a:gdLst/>
          <a:ahLst/>
          <a:cxnLst/>
          <a:rect l="0" t="0" r="0" b="0"/>
          <a:pathLst>
            <a:path>
              <a:moveTo>
                <a:pt x="3875125" y="4743593"/>
              </a:moveTo>
              <a:arcTo wR="2555383" hR="2555383" stAng="3534312" swAng="125034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3540EB3-A92B-4873-BA6E-A04B077DB1DB}">
      <dsp:nvSpPr>
        <dsp:cNvPr id="0" name=""/>
        <dsp:cNvSpPr/>
      </dsp:nvSpPr>
      <dsp:spPr>
        <a:xfrm>
          <a:off x="3658152" y="4894247"/>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kern="1200" dirty="0"/>
            <a:t>Συνεργασία με </a:t>
          </a:r>
          <a:r>
            <a:rPr lang="el" sz="1200" b="1" kern="1200" dirty="0"/>
            <a:t>Influencers </a:t>
          </a:r>
          <a:r>
            <a:rPr lang="el" sz="1200" kern="1200" dirty="0"/>
            <a:t>: μικρο-influencers σε περιφερειακές περιοχές</a:t>
          </a:r>
        </a:p>
      </dsp:txBody>
      <dsp:txXfrm>
        <a:off x="3711097" y="4947192"/>
        <a:ext cx="1562703" cy="978695"/>
      </dsp:txXfrm>
    </dsp:sp>
    <dsp:sp modelId="{ABA53C85-0186-4E23-87EA-9BFD1C8F7FD6}">
      <dsp:nvSpPr>
        <dsp:cNvPr id="0" name=""/>
        <dsp:cNvSpPr/>
      </dsp:nvSpPr>
      <dsp:spPr>
        <a:xfrm>
          <a:off x="1466595" y="227161"/>
          <a:ext cx="5110766" cy="5110766"/>
        </a:xfrm>
        <a:custGeom>
          <a:avLst/>
          <a:gdLst/>
          <a:ahLst/>
          <a:cxnLst/>
          <a:rect l="0" t="0" r="0" b="0"/>
          <a:pathLst>
            <a:path>
              <a:moveTo>
                <a:pt x="2180587" y="5083131"/>
              </a:moveTo>
              <a:arcTo wR="2555383" hR="2555383" stAng="5906037" swAng="147335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ACCE293-3A57-4410-88E4-0A9057611500}">
      <dsp:nvSpPr>
        <dsp:cNvPr id="0" name=""/>
        <dsp:cNvSpPr/>
      </dsp:nvSpPr>
      <dsp:spPr>
        <a:xfrm>
          <a:off x="1367765" y="3835273"/>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kern="1200" dirty="0"/>
            <a:t>Αποστολή </a:t>
          </a:r>
          <a:r>
            <a:rPr lang="el" sz="1200" b="1" kern="1200" dirty="0"/>
            <a:t>εξατομικευμένων email</a:t>
          </a:r>
          <a:r>
            <a:rPr lang="el" sz="1200" kern="1200" dirty="0"/>
            <a:t>: απλός σχεδιασμός, χαμηλή χρήση δεδομένων</a:t>
          </a:r>
        </a:p>
      </dsp:txBody>
      <dsp:txXfrm>
        <a:off x="1420710" y="3888218"/>
        <a:ext cx="1562703" cy="978695"/>
      </dsp:txXfrm>
    </dsp:sp>
    <dsp:sp modelId="{A717AACA-0613-4AE1-917C-DD18579C1E8C}">
      <dsp:nvSpPr>
        <dsp:cNvPr id="0" name=""/>
        <dsp:cNvSpPr/>
      </dsp:nvSpPr>
      <dsp:spPr>
        <a:xfrm>
          <a:off x="1859705" y="544491"/>
          <a:ext cx="5110766" cy="5110766"/>
        </a:xfrm>
        <a:custGeom>
          <a:avLst/>
          <a:gdLst/>
          <a:ahLst/>
          <a:cxnLst/>
          <a:rect l="0" t="0" r="0" b="0"/>
          <a:pathLst>
            <a:path>
              <a:moveTo>
                <a:pt x="103912" y="3276684"/>
              </a:moveTo>
              <a:arcTo wR="2555383" hR="2555383" stAng="9816266" swAng="196746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85370A1-8167-4FCE-B55F-9DF389976642}">
      <dsp:nvSpPr>
        <dsp:cNvPr id="0" name=""/>
        <dsp:cNvSpPr/>
      </dsp:nvSpPr>
      <dsp:spPr>
        <a:xfrm>
          <a:off x="1367765" y="1279890"/>
          <a:ext cx="1668593" cy="108458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b="1" kern="1200" dirty="0"/>
            <a:t>Μέτρηση και Βελτίωση</a:t>
          </a:r>
          <a:r>
            <a:rPr lang="el" sz="1200" kern="1200" dirty="0"/>
            <a:t>: Παρακολουθήστε τι λειτουργεί και βελτιώστε</a:t>
          </a:r>
        </a:p>
      </dsp:txBody>
      <dsp:txXfrm>
        <a:off x="1420710" y="1332835"/>
        <a:ext cx="1562703" cy="978695"/>
      </dsp:txXfrm>
    </dsp:sp>
    <dsp:sp modelId="{792790C7-97A5-4C37-B708-FDA8F7912DA2}">
      <dsp:nvSpPr>
        <dsp:cNvPr id="0" name=""/>
        <dsp:cNvSpPr/>
      </dsp:nvSpPr>
      <dsp:spPr>
        <a:xfrm>
          <a:off x="1859705" y="544491"/>
          <a:ext cx="5110766" cy="5110766"/>
        </a:xfrm>
        <a:custGeom>
          <a:avLst/>
          <a:gdLst/>
          <a:ahLst/>
          <a:cxnLst/>
          <a:rect l="0" t="0" r="0" b="0"/>
          <a:pathLst>
            <a:path>
              <a:moveTo>
                <a:pt x="769664" y="727490"/>
              </a:moveTo>
              <a:arcTo wR="2555383" hR="2555383" stAng="13540120" swAng="150135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4D2FF-245F-4467-A976-B21ABBB36355}">
      <dsp:nvSpPr>
        <dsp:cNvPr id="0" name=""/>
        <dsp:cNvSpPr/>
      </dsp:nvSpPr>
      <dsp:spPr>
        <a:xfrm>
          <a:off x="2709333" y="0"/>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 sz="1100" b="1" kern="1200" dirty="0"/>
            <a:t>Προσιτότητα</a:t>
          </a:r>
        </a:p>
        <a:p>
          <a:pPr marL="0" lvl="0" indent="0" algn="ctr" defTabSz="488950">
            <a:lnSpc>
              <a:spcPct val="90000"/>
            </a:lnSpc>
            <a:spcBef>
              <a:spcPct val="0"/>
            </a:spcBef>
            <a:spcAft>
              <a:spcPct val="35000"/>
            </a:spcAft>
            <a:buNone/>
          </a:pPr>
          <a:r>
            <a:rPr lang="el" sz="1100" kern="1200" dirty="0"/>
            <a:t>Σχεδιασμός, γλώσσα και πρόσβαση σε τεχνολογία φιλική προς κινητά</a:t>
          </a:r>
        </a:p>
      </dsp:txBody>
      <dsp:txXfrm>
        <a:off x="3386666" y="1354667"/>
        <a:ext cx="1354667" cy="1354666"/>
      </dsp:txXfrm>
    </dsp:sp>
    <dsp:sp modelId="{83209E63-FC21-460D-B652-2ABB8DD43DFB}">
      <dsp:nvSpPr>
        <dsp:cNvPr id="0" name=""/>
        <dsp:cNvSpPr/>
      </dsp:nvSpPr>
      <dsp:spPr>
        <a:xfrm>
          <a:off x="1354666"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 sz="1100" b="1" kern="1200" dirty="0"/>
            <a:t>Διαθεσιμότητα</a:t>
          </a:r>
        </a:p>
        <a:p>
          <a:pPr marL="0" lvl="0" indent="0" algn="ctr" defTabSz="488950">
            <a:lnSpc>
              <a:spcPct val="90000"/>
            </a:lnSpc>
            <a:spcBef>
              <a:spcPct val="0"/>
            </a:spcBef>
            <a:spcAft>
              <a:spcPct val="35000"/>
            </a:spcAft>
            <a:buNone/>
          </a:pPr>
          <a:r>
            <a:rPr lang="el" sz="1100" kern="1200" dirty="0"/>
            <a:t>Απόθεμα/υπηρεσίες στον σωστό τόπο και χρόνο</a:t>
          </a:r>
        </a:p>
      </dsp:txBody>
      <dsp:txXfrm>
        <a:off x="2031999" y="4064000"/>
        <a:ext cx="1354667" cy="1354666"/>
      </dsp:txXfrm>
    </dsp:sp>
    <dsp:sp modelId="{3C64001F-711E-470E-83BF-294E6CF0E994}">
      <dsp:nvSpPr>
        <dsp:cNvPr id="0" name=""/>
        <dsp:cNvSpPr/>
      </dsp:nvSpPr>
      <dsp:spPr>
        <a:xfrm rot="10800000">
          <a:off x="2709333"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 sz="1100" b="1" kern="1200" dirty="0"/>
            <a:t>Προσιτή τιμή</a:t>
          </a:r>
        </a:p>
        <a:p>
          <a:pPr marL="0" lvl="0" indent="0" algn="ctr" defTabSz="488950">
            <a:lnSpc>
              <a:spcPct val="90000"/>
            </a:lnSpc>
            <a:spcBef>
              <a:spcPct val="0"/>
            </a:spcBef>
            <a:spcAft>
              <a:spcPct val="35000"/>
            </a:spcAft>
            <a:buNone/>
          </a:pPr>
          <a:r>
            <a:rPr lang="el" sz="1100" kern="1200" dirty="0"/>
            <a:t>Λογικές τιμές, σχέση ποιότητας-τιμής</a:t>
          </a:r>
        </a:p>
      </dsp:txBody>
      <dsp:txXfrm rot="10800000">
        <a:off x="3386666" y="2709333"/>
        <a:ext cx="1354667" cy="1354666"/>
      </dsp:txXfrm>
    </dsp:sp>
    <dsp:sp modelId="{649FD54A-5A45-462E-8090-F722CC78CA23}">
      <dsp:nvSpPr>
        <dsp:cNvPr id="0" name=""/>
        <dsp:cNvSpPr/>
      </dsp:nvSpPr>
      <dsp:spPr>
        <a:xfrm>
          <a:off x="4064000"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l" sz="1100" b="1" kern="1200" dirty="0"/>
            <a:t>Επίγνωση</a:t>
          </a:r>
        </a:p>
        <a:p>
          <a:pPr marL="0" lvl="0" indent="0" algn="ctr" defTabSz="488950">
            <a:lnSpc>
              <a:spcPct val="90000"/>
            </a:lnSpc>
            <a:spcBef>
              <a:spcPct val="0"/>
            </a:spcBef>
            <a:spcAft>
              <a:spcPct val="35000"/>
            </a:spcAft>
            <a:buNone/>
          </a:pPr>
          <a:r>
            <a:rPr lang="el" sz="1100" kern="1200" dirty="0"/>
            <a:t>Συνδυάστε ψηφιακό + παραδοσιακό για να αυξήσετε την εμβέλεια</a:t>
          </a:r>
        </a:p>
      </dsp:txBody>
      <dsp:txXfrm>
        <a:off x="4741333" y="4064000"/>
        <a:ext cx="1354667" cy="135466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a:extLst>
            <a:ext uri="{FF2B5EF4-FFF2-40B4-BE49-F238E27FC236}">
              <a16:creationId xmlns:a16="http://schemas.microsoft.com/office/drawing/2014/main" id="{A90D33DD-90A6-999A-E09D-B64308C34E15}"/>
            </a:ext>
          </a:extLst>
        </p:cNvPr>
        <p:cNvGrpSpPr/>
        <p:nvPr/>
      </p:nvGrpSpPr>
      <p:grpSpPr>
        <a:xfrm>
          <a:off x="0" y="0"/>
          <a:ext cx="0" cy="0"/>
          <a:chOff x="0" y="0"/>
          <a:chExt cx="0" cy="0"/>
        </a:xfrm>
      </p:grpSpPr>
      <p:sp>
        <p:nvSpPr>
          <p:cNvPr id="160" name="Google Shape;160;g2d3f02dfa91_0_54:notes">
            <a:extLst>
              <a:ext uri="{FF2B5EF4-FFF2-40B4-BE49-F238E27FC236}">
                <a16:creationId xmlns:a16="http://schemas.microsoft.com/office/drawing/2014/main" id="{BA66148F-BF23-D562-CE94-EF735FFA5D9F}"/>
              </a:ext>
            </a:extLst>
          </p:cNvPr>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a:extLst>
              <a:ext uri="{FF2B5EF4-FFF2-40B4-BE49-F238E27FC236}">
                <a16:creationId xmlns:a16="http://schemas.microsoft.com/office/drawing/2014/main" id="{F08F944E-38D4-0888-A4E6-EB176604D26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3640055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9175123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2"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5.png"/><Relationship Id="rId11" Type="http://schemas.openxmlformats.org/officeDocument/2006/relationships/image" Target="../media/image2.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image" Target="../media/image32.png"/><Relationship Id="rId7" Type="http://schemas.openxmlformats.org/officeDocument/2006/relationships/image" Target="../media/image25.pn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16.svg"/><Relationship Id="rId5" Type="http://schemas.openxmlformats.org/officeDocument/2006/relationships/diagramQuickStyle" Target="../diagrams/quickStyle2.xml"/><Relationship Id="rId15" Type="http://schemas.openxmlformats.org/officeDocument/2006/relationships/image" Target="../media/image20.svg"/><Relationship Id="rId10" Type="http://schemas.openxmlformats.org/officeDocument/2006/relationships/image" Target="../media/image15.png"/><Relationship Id="rId4" Type="http://schemas.openxmlformats.org/officeDocument/2006/relationships/diagramLayout" Target="../diagrams/layout2.xml"/><Relationship Id="rId9" Type="http://schemas.openxmlformats.org/officeDocument/2006/relationships/image" Target="../media/image14.svg"/><Relationship Id="rId1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Ψηφιακές Δεξιότητες για Βιώσιμο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3.4 Ηλεκτρονικό Μάρκετινγκ στον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9" name="Picture 18">
            <a:extLst>
              <a:ext uri="{FF2B5EF4-FFF2-40B4-BE49-F238E27FC236}">
                <a16:creationId xmlns:a16="http://schemas.microsoft.com/office/drawing/2014/main" id="{3DE9B791-3F8B-B260-56F3-6BCCAB7E73C2}"/>
              </a:ext>
            </a:extLst>
          </p:cNvPr>
          <p:cNvPicPr>
            <a:picLocks noChangeAspect="1"/>
          </p:cNvPicPr>
          <p:nvPr/>
        </p:nvPicPr>
        <p:blipFill>
          <a:blip r:embed="rId8"/>
          <a:stretch>
            <a:fillRect/>
          </a:stretch>
        </p:blipFill>
        <p:spPr>
          <a:xfrm>
            <a:off x="298196" y="3178322"/>
            <a:ext cx="8468078" cy="218865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a:extLst>
            <a:ext uri="{FF2B5EF4-FFF2-40B4-BE49-F238E27FC236}">
              <a16:creationId xmlns:a16="http://schemas.microsoft.com/office/drawing/2014/main" id="{140C35F1-A592-BBDE-0922-B713E654CD69}"/>
            </a:ext>
          </a:extLst>
        </p:cNvPr>
        <p:cNvGrpSpPr/>
        <p:nvPr/>
      </p:nvGrpSpPr>
      <p:grpSpPr>
        <a:xfrm>
          <a:off x="0" y="0"/>
          <a:ext cx="0" cy="0"/>
          <a:chOff x="0" y="0"/>
          <a:chExt cx="0" cy="0"/>
        </a:xfrm>
      </p:grpSpPr>
      <p:pic>
        <p:nvPicPr>
          <p:cNvPr id="2050" name="Picture 2" descr="Travel essentials, passport, laptop and breakfast.">
            <a:extLst>
              <a:ext uri="{FF2B5EF4-FFF2-40B4-BE49-F238E27FC236}">
                <a16:creationId xmlns:a16="http://schemas.microsoft.com/office/drawing/2014/main" id="{830931EF-EE9B-976B-C699-E4C7B5EC0C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2967" y="0"/>
            <a:ext cx="4829033" cy="6858000"/>
          </a:xfrm>
          <a:prstGeom prst="rect">
            <a:avLst/>
          </a:prstGeom>
          <a:noFill/>
          <a:extLst>
            <a:ext uri="{909E8E84-426E-40DD-AFC4-6F175D3DCCD1}">
              <a14:hiddenFill xmlns:a14="http://schemas.microsoft.com/office/drawing/2010/main">
                <a:solidFill>
                  <a:srgbClr val="FFFFFF"/>
                </a:solidFill>
              </a14:hiddenFill>
            </a:ext>
          </a:extLst>
        </p:spPr>
      </p:pic>
      <p:sp>
        <p:nvSpPr>
          <p:cNvPr id="163" name="Google Shape;163;g2d3f02dfa91_0_54">
            <a:extLst>
              <a:ext uri="{FF2B5EF4-FFF2-40B4-BE49-F238E27FC236}">
                <a16:creationId xmlns:a16="http://schemas.microsoft.com/office/drawing/2014/main" id="{EB192CA0-7D82-4C97-E08C-BB5F2A3469CE}"/>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Ηλεκτρονικό Μάρκετινγκ = Ορατότητα + Αντίκτυπος</a:t>
            </a:r>
            <a:endParaRPr dirty="0"/>
          </a:p>
        </p:txBody>
      </p:sp>
      <p:sp>
        <p:nvSpPr>
          <p:cNvPr id="164" name="Google Shape;164;g2d3f02dfa91_0_54">
            <a:extLst>
              <a:ext uri="{FF2B5EF4-FFF2-40B4-BE49-F238E27FC236}">
                <a16:creationId xmlns:a16="http://schemas.microsoft.com/office/drawing/2014/main" id="{19B5B9D2-386D-C8C7-F254-AB5B67E2AB59}"/>
              </a:ext>
            </a:extLst>
          </p:cNvPr>
          <p:cNvSpPr txBox="1">
            <a:spLocks noGrp="1"/>
          </p:cNvSpPr>
          <p:nvPr>
            <p:ph type="body" idx="1"/>
          </p:nvPr>
        </p:nvSpPr>
        <p:spPr>
          <a:xfrm>
            <a:off x="1065930" y="1820943"/>
            <a:ext cx="4918613" cy="3002517"/>
          </a:xfrm>
          <a:prstGeom prst="rect">
            <a:avLst/>
          </a:prstGeom>
          <a:solidFill>
            <a:schemeClr val="accent1"/>
          </a:solidFill>
          <a:ln>
            <a:noFill/>
          </a:ln>
        </p:spPr>
        <p:txBody>
          <a:bodyPr spcFirstLastPara="1" wrap="square" lIns="45700" tIns="45700" rIns="45700" bIns="45700" anchor="t" anchorCtr="0">
            <a:normAutofit/>
          </a:bodyPr>
          <a:lstStyle/>
          <a:p>
            <a:pPr marL="0" indent="0"/>
            <a:r>
              <a:rPr lang="el" sz="2400" b="1" dirty="0">
                <a:solidFill>
                  <a:srgbClr val="2C2C2C"/>
                </a:solidFill>
                <a:latin typeface="Calibri" panose="020F0502020204030204" pitchFamily="34" charset="0"/>
                <a:ea typeface="Arial Unicode MS"/>
                <a:cs typeface="Arial Unicode MS"/>
              </a:rPr>
              <a:t>Το ηλεκτρονικό μάρκετινγκ στον τουρισμό </a:t>
            </a:r>
            <a:r>
              <a:rPr lang="el" sz="2400" dirty="0">
                <a:solidFill>
                  <a:srgbClr val="2C2C2C"/>
                </a:solidFill>
                <a:latin typeface="Calibri" panose="020F0502020204030204" pitchFamily="34" charset="0"/>
                <a:ea typeface="Arial Unicode MS"/>
                <a:cs typeface="Arial Unicode MS"/>
              </a:rPr>
              <a:t>περιλαμβάνει </a:t>
            </a:r>
            <a:r>
              <a:rPr lang="el" sz="2400" b="1" dirty="0">
                <a:solidFill>
                  <a:srgbClr val="2C2C2C"/>
                </a:solidFill>
                <a:latin typeface="Calibri" panose="020F0502020204030204" pitchFamily="34" charset="0"/>
                <a:ea typeface="Arial Unicode MS"/>
                <a:cs typeface="Arial Unicode MS"/>
              </a:rPr>
              <a:t>ένα ευρύ φάσμα διαδικτυακών δραστηριοτήτων </a:t>
            </a:r>
            <a:r>
              <a:rPr lang="el" sz="2400" dirty="0">
                <a:solidFill>
                  <a:srgbClr val="2C2C2C"/>
                </a:solidFill>
                <a:latin typeface="Calibri" panose="020F0502020204030204" pitchFamily="34" charset="0"/>
                <a:ea typeface="Arial Unicode MS"/>
                <a:cs typeface="Arial Unicode MS"/>
              </a:rPr>
              <a:t>που έχουν σχεδιαστεί για </a:t>
            </a:r>
            <a:r>
              <a:rPr lang="el" sz="2400" b="1" dirty="0">
                <a:solidFill>
                  <a:srgbClr val="2C2C2C"/>
                </a:solidFill>
                <a:latin typeface="Calibri" panose="020F0502020204030204" pitchFamily="34" charset="0"/>
                <a:ea typeface="Arial Unicode MS"/>
                <a:cs typeface="Arial Unicode MS"/>
              </a:rPr>
              <a:t>την προώθηση τουριστικών υπηρεσιών, την προσέλκυση πελατών και τη διευκόλυνση των κρατήσεων </a:t>
            </a:r>
            <a:r>
              <a:rPr lang="el" sz="2400" dirty="0">
                <a:solidFill>
                  <a:srgbClr val="2C2C2C"/>
                </a:solidFill>
                <a:latin typeface="Calibri" panose="020F0502020204030204" pitchFamily="34" charset="0"/>
                <a:ea typeface="Arial Unicode MS"/>
                <a:cs typeface="Arial Unicode MS"/>
              </a:rPr>
              <a:t>.</a:t>
            </a:r>
          </a:p>
        </p:txBody>
      </p:sp>
    </p:spTree>
    <p:extLst>
      <p:ext uri="{BB962C8B-B14F-4D97-AF65-F5344CB8AC3E}">
        <p14:creationId xmlns:p14="http://schemas.microsoft.com/office/powerpoint/2010/main" val="228891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4" name="Title 3">
            <a:extLst>
              <a:ext uri="{FF2B5EF4-FFF2-40B4-BE49-F238E27FC236}">
                <a16:creationId xmlns:a16="http://schemas.microsoft.com/office/drawing/2014/main" id="{20FFC792-6D79-9CE3-07A9-A9E767695B1B}"/>
              </a:ext>
            </a:extLst>
          </p:cNvPr>
          <p:cNvSpPr>
            <a:spLocks noGrp="1"/>
          </p:cNvSpPr>
          <p:nvPr>
            <p:ph type="title"/>
          </p:nvPr>
        </p:nvSpPr>
        <p:spPr/>
        <p:txBody>
          <a:bodyPr>
            <a:noAutofit/>
          </a:bodyPr>
          <a:lstStyle/>
          <a:p>
            <a:r>
              <a:rPr lang="el" sz="3600" dirty="0"/>
              <a:t>Βασικές στρατηγικές ηλεκτρονικού μάρκετινγκ στον τουρισμό</a:t>
            </a:r>
          </a:p>
        </p:txBody>
      </p:sp>
      <p:graphicFrame>
        <p:nvGraphicFramePr>
          <p:cNvPr id="5" name="Diagram 4">
            <a:extLst>
              <a:ext uri="{FF2B5EF4-FFF2-40B4-BE49-F238E27FC236}">
                <a16:creationId xmlns:a16="http://schemas.microsoft.com/office/drawing/2014/main" id="{DDDACA94-38CB-9F06-8390-DDFC9758108D}"/>
              </a:ext>
            </a:extLst>
          </p:cNvPr>
          <p:cNvGraphicFramePr/>
          <p:nvPr>
            <p:extLst>
              <p:ext uri="{D42A27DB-BD31-4B8C-83A1-F6EECF244321}">
                <p14:modId xmlns:p14="http://schemas.microsoft.com/office/powerpoint/2010/main" val="2746009452"/>
              </p:ext>
            </p:extLst>
          </p:nvPr>
        </p:nvGraphicFramePr>
        <p:xfrm>
          <a:off x="1221019" y="1165861"/>
          <a:ext cx="9698251" cy="57185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Εργαλεία και Δεξιότητες που θα χρειαστείτε</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3052181868"/>
              </p:ext>
            </p:extLst>
          </p:nvPr>
        </p:nvGraphicFramePr>
        <p:xfrm>
          <a:off x="1893247" y="1328730"/>
          <a:ext cx="7905846" cy="5213106"/>
        </p:xfrm>
        <a:graphic>
          <a:graphicData uri="http://schemas.openxmlformats.org/drawingml/2006/table">
            <a:tbl>
              <a:tblPr firstRow="1" bandRow="1">
                <a:tableStyleId>{5C22544A-7EE6-4342-B048-85BDC9FD1C3A}</a:tableStyleId>
              </a:tblPr>
              <a:tblGrid>
                <a:gridCol w="3952923">
                  <a:extLst>
                    <a:ext uri="{9D8B030D-6E8A-4147-A177-3AD203B41FA5}">
                      <a16:colId xmlns:a16="http://schemas.microsoft.com/office/drawing/2014/main" val="1728914787"/>
                    </a:ext>
                  </a:extLst>
                </a:gridCol>
                <a:gridCol w="3952923">
                  <a:extLst>
                    <a:ext uri="{9D8B030D-6E8A-4147-A177-3AD203B41FA5}">
                      <a16:colId xmlns:a16="http://schemas.microsoft.com/office/drawing/2014/main" val="871170129"/>
                    </a:ext>
                  </a:extLst>
                </a:gridCol>
              </a:tblGrid>
              <a:tr h="359436">
                <a:tc>
                  <a:txBody>
                    <a:bodyPr/>
                    <a:lstStyle/>
                    <a:p>
                      <a:pPr algn="ctr"/>
                      <a:r>
                        <a:rPr lang="el" b="1" dirty="0"/>
                        <a:t>Εργαλείο / Πλατφόρμα</a:t>
                      </a:r>
                      <a:endParaRPr lang="en-GB" dirty="0"/>
                    </a:p>
                  </a:txBody>
                  <a:tcPr anchor="ctr"/>
                </a:tc>
                <a:tc>
                  <a:txBody>
                    <a:bodyPr/>
                    <a:lstStyle/>
                    <a:p>
                      <a:pPr algn="ctr"/>
                      <a:r>
                        <a:rPr lang="el" dirty="0"/>
                        <a:t>Επιδεξιότητα</a:t>
                      </a:r>
                    </a:p>
                  </a:txBody>
                  <a:tcPr/>
                </a:tc>
                <a:extLst>
                  <a:ext uri="{0D108BD9-81ED-4DB2-BD59-A6C34878D82A}">
                    <a16:rowId xmlns:a16="http://schemas.microsoft.com/office/drawing/2014/main" val="2908797471"/>
                  </a:ext>
                </a:extLst>
              </a:tr>
              <a:tr h="808945">
                <a:tc>
                  <a:txBody>
                    <a:bodyPr/>
                    <a:lstStyle/>
                    <a:p>
                      <a:pPr algn="ctr"/>
                      <a:r>
                        <a:rPr lang="el" dirty="0"/>
                        <a:t>Google Analytics</a:t>
                      </a:r>
                    </a:p>
                  </a:txBody>
                  <a:tcPr anchor="ctr"/>
                </a:tc>
                <a:tc>
                  <a:txBody>
                    <a:bodyPr/>
                    <a:lstStyle/>
                    <a:p>
                      <a:pPr algn="ctr"/>
                      <a:r>
                        <a:rPr lang="el" dirty="0"/>
                        <a:t>Παρακολούθηση καμπάνιας και απόδοση επένδυσης (ROI)</a:t>
                      </a:r>
                    </a:p>
                  </a:txBody>
                  <a:tcPr anchor="ctr"/>
                </a:tc>
                <a:extLst>
                  <a:ext uri="{0D108BD9-81ED-4DB2-BD59-A6C34878D82A}">
                    <a16:rowId xmlns:a16="http://schemas.microsoft.com/office/drawing/2014/main" val="4093925792"/>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dirty="0"/>
                        <a:t>Mailchimp</a:t>
                      </a:r>
                    </a:p>
                  </a:txBody>
                  <a:tcPr anchor="ctr"/>
                </a:tc>
                <a:tc>
                  <a:txBody>
                    <a:bodyPr/>
                    <a:lstStyle/>
                    <a:p>
                      <a:pPr algn="ctr"/>
                      <a:r>
                        <a:rPr lang="el" dirty="0"/>
                        <a:t>Τμηματοποίηση email</a:t>
                      </a:r>
                    </a:p>
                  </a:txBody>
                  <a:tcPr anchor="ctr"/>
                </a:tc>
                <a:extLst>
                  <a:ext uri="{0D108BD9-81ED-4DB2-BD59-A6C34878D82A}">
                    <a16:rowId xmlns:a16="http://schemas.microsoft.com/office/drawing/2014/main" val="1771074789"/>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dirty="0"/>
                        <a:t>Canva</a:t>
                      </a:r>
                    </a:p>
                  </a:txBody>
                  <a:tcPr anchor="ctr"/>
                </a:tc>
                <a:tc>
                  <a:txBody>
                    <a:bodyPr/>
                    <a:lstStyle/>
                    <a:p>
                      <a:pPr algn="ctr"/>
                      <a:r>
                        <a:rPr lang="el" dirty="0"/>
                        <a:t>Σχεδιασμός περιεχομένου</a:t>
                      </a:r>
                    </a:p>
                  </a:txBody>
                  <a:tcPr anchor="ctr"/>
                </a:tc>
                <a:extLst>
                  <a:ext uri="{0D108BD9-81ED-4DB2-BD59-A6C34878D82A}">
                    <a16:rowId xmlns:a16="http://schemas.microsoft.com/office/drawing/2014/main" val="3035831079"/>
                  </a:ext>
                </a:extLst>
              </a:tr>
              <a:tr h="808945">
                <a:tc>
                  <a:txBody>
                    <a:bodyPr/>
                    <a:lstStyle/>
                    <a:p>
                      <a:pPr algn="ctr"/>
                      <a:r>
                        <a:rPr lang="el" dirty="0"/>
                        <a:t>Διαχειριστής μετα-διαφημίσεων</a:t>
                      </a:r>
                    </a:p>
                  </a:txBody>
                  <a:tcPr anchor="ctr"/>
                </a:tc>
                <a:tc>
                  <a:txBody>
                    <a:bodyPr/>
                    <a:lstStyle/>
                    <a:p>
                      <a:pPr algn="ctr"/>
                      <a:r>
                        <a:rPr lang="el" dirty="0"/>
                        <a:t>Στόχευση κοινού</a:t>
                      </a:r>
                    </a:p>
                  </a:txBody>
                  <a:tcPr anchor="ctr"/>
                </a:tc>
                <a:extLst>
                  <a:ext uri="{0D108BD9-81ED-4DB2-BD59-A6C34878D82A}">
                    <a16:rowId xmlns:a16="http://schemas.microsoft.com/office/drawing/2014/main" val="482897623"/>
                  </a:ext>
                </a:extLst>
              </a:tr>
              <a:tr h="808945">
                <a:tc>
                  <a:txBody>
                    <a:bodyPr/>
                    <a:lstStyle/>
                    <a:p>
                      <a:pPr algn="ctr"/>
                      <a:r>
                        <a:rPr lang="el" dirty="0"/>
                        <a:t>WordPress / Wix</a:t>
                      </a:r>
                    </a:p>
                  </a:txBody>
                  <a:tcPr anchor="ctr"/>
                </a:tc>
                <a:tc>
                  <a:txBody>
                    <a:bodyPr/>
                    <a:lstStyle/>
                    <a:p>
                      <a:pPr algn="ctr"/>
                      <a:r>
                        <a:rPr lang="el" dirty="0"/>
                        <a:t>Δημιουργία περιεχομένου βελτιστοποιημένου για SEO</a:t>
                      </a:r>
                    </a:p>
                  </a:txBody>
                  <a:tcPr anchor="ctr"/>
                </a:tc>
                <a:extLst>
                  <a:ext uri="{0D108BD9-81ED-4DB2-BD59-A6C34878D82A}">
                    <a16:rowId xmlns:a16="http://schemas.microsoft.com/office/drawing/2014/main" val="582787339"/>
                  </a:ext>
                </a:extLst>
              </a:tr>
              <a:tr h="808945">
                <a:tc>
                  <a:txBody>
                    <a:bodyPr/>
                    <a:lstStyle/>
                    <a:p>
                      <a:pPr algn="ctr"/>
                      <a:r>
                        <a:rPr lang="el" dirty="0"/>
                        <a:t>Instagram/TikTok</a:t>
                      </a:r>
                    </a:p>
                  </a:txBody>
                  <a:tcPr anchor="ctr"/>
                </a:tc>
                <a:tc>
                  <a:txBody>
                    <a:bodyPr/>
                    <a:lstStyle/>
                    <a:p>
                      <a:pPr algn="ctr"/>
                      <a:r>
                        <a:rPr lang="el" dirty="0"/>
                        <a:t>Οπτική αφήγηση</a:t>
                      </a:r>
                    </a:p>
                  </a:txBody>
                  <a:tcPr anchor="ctr"/>
                </a:tc>
                <a:extLst>
                  <a:ext uri="{0D108BD9-81ED-4DB2-BD59-A6C34878D82A}">
                    <a16:rowId xmlns:a16="http://schemas.microsoft.com/office/drawing/2014/main" val="502604521"/>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lvl="0">
              <a:buSzPts val="3800"/>
            </a:pPr>
            <a:r>
              <a:rPr lang="el" sz="3600" dirty="0"/>
              <a:t>Έξυπνες Στρατηγικές για τη Συμμετοχή στην Αγροτική Περιοχή</a:t>
            </a:r>
            <a:endParaRPr sz="3600" dirty="0"/>
          </a:p>
        </p:txBody>
      </p:sp>
      <p:graphicFrame>
        <p:nvGraphicFramePr>
          <p:cNvPr id="3" name="Diagram 2">
            <a:extLst>
              <a:ext uri="{FF2B5EF4-FFF2-40B4-BE49-F238E27FC236}">
                <a16:creationId xmlns:a16="http://schemas.microsoft.com/office/drawing/2014/main" id="{78EBAB8B-C52C-A961-2D47-23578701B544}"/>
              </a:ext>
            </a:extLst>
          </p:cNvPr>
          <p:cNvGraphicFramePr/>
          <p:nvPr>
            <p:extLst>
              <p:ext uri="{D42A27DB-BD31-4B8C-83A1-F6EECF244321}">
                <p14:modId xmlns:p14="http://schemas.microsoft.com/office/powerpoint/2010/main" val="463990864"/>
              </p:ext>
            </p:extLst>
          </p:nvPr>
        </p:nvGraphicFramePr>
        <p:xfrm>
          <a:off x="1828723" y="797523"/>
          <a:ext cx="8830177" cy="61997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Graphic 4" descr="Cycle with people with solid fill">
            <a:extLst>
              <a:ext uri="{FF2B5EF4-FFF2-40B4-BE49-F238E27FC236}">
                <a16:creationId xmlns:a16="http://schemas.microsoft.com/office/drawing/2014/main" id="{04FD6299-268E-4F3B-461A-E2849B8AF0E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106538" y="1948218"/>
            <a:ext cx="914400" cy="914400"/>
          </a:xfrm>
          <a:prstGeom prst="rect">
            <a:avLst/>
          </a:prstGeom>
        </p:spPr>
      </p:pic>
      <p:pic>
        <p:nvPicPr>
          <p:cNvPr id="8" name="Graphic 7" descr="Earth globe: Americas with solid fill">
            <a:extLst>
              <a:ext uri="{FF2B5EF4-FFF2-40B4-BE49-F238E27FC236}">
                <a16:creationId xmlns:a16="http://schemas.microsoft.com/office/drawing/2014/main" id="{F0A2DDA7-0887-2A74-C339-453A04D9368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23798" y="2651078"/>
            <a:ext cx="914400" cy="914400"/>
          </a:xfrm>
          <a:prstGeom prst="rect">
            <a:avLst/>
          </a:prstGeom>
        </p:spPr>
      </p:pic>
      <p:pic>
        <p:nvPicPr>
          <p:cNvPr id="10" name="Graphic 9" descr="Smart Phone with solid fill">
            <a:extLst>
              <a:ext uri="{FF2B5EF4-FFF2-40B4-BE49-F238E27FC236}">
                <a16:creationId xmlns:a16="http://schemas.microsoft.com/office/drawing/2014/main" id="{ECE645CE-3E8E-03DF-8EA2-120CEA1CF29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539723" y="4503762"/>
            <a:ext cx="914400" cy="914400"/>
          </a:xfrm>
          <a:prstGeom prst="rect">
            <a:avLst/>
          </a:prstGeom>
        </p:spPr>
      </p:pic>
      <p:pic>
        <p:nvPicPr>
          <p:cNvPr id="12" name="Graphic 11" descr="Upward trend with solid fill">
            <a:extLst>
              <a:ext uri="{FF2B5EF4-FFF2-40B4-BE49-F238E27FC236}">
                <a16:creationId xmlns:a16="http://schemas.microsoft.com/office/drawing/2014/main" id="{16C30A8A-DBCC-AD1D-BC5C-79332C29594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738048" y="3589362"/>
            <a:ext cx="914400" cy="914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Οι 4 εξελίξεις του ηλεκτρονικού μάρκετινγκ στην ύπαιθρο</a:t>
            </a:r>
            <a:endParaRPr dirty="0"/>
          </a:p>
        </p:txBody>
      </p:sp>
      <p:graphicFrame>
        <p:nvGraphicFramePr>
          <p:cNvPr id="3" name="Diagram 2">
            <a:extLst>
              <a:ext uri="{FF2B5EF4-FFF2-40B4-BE49-F238E27FC236}">
                <a16:creationId xmlns:a16="http://schemas.microsoft.com/office/drawing/2014/main" id="{D2DBD1F6-3CD8-FFA0-62A0-6098B992A65A}"/>
              </a:ext>
            </a:extLst>
          </p:cNvPr>
          <p:cNvGraphicFramePr/>
          <p:nvPr>
            <p:extLst>
              <p:ext uri="{D42A27DB-BD31-4B8C-83A1-F6EECF244321}">
                <p14:modId xmlns:p14="http://schemas.microsoft.com/office/powerpoint/2010/main" val="139460496"/>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2" name="Picture 2" descr="a couple of people that are walking down a street">
            <a:extLst>
              <a:ext uri="{FF2B5EF4-FFF2-40B4-BE49-F238E27FC236}">
                <a16:creationId xmlns:a16="http://schemas.microsoft.com/office/drawing/2014/main" id="{029E450C-2966-96BA-A0E4-F9296547F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3473" y="905927"/>
            <a:ext cx="8805649" cy="5870433"/>
          </a:xfrm>
          <a:prstGeom prst="rect">
            <a:avLst/>
          </a:prstGeom>
          <a:noFill/>
          <a:extLst>
            <a:ext uri="{909E8E84-426E-40DD-AFC4-6F175D3DCCD1}">
              <a14:hiddenFill xmlns:a14="http://schemas.microsoft.com/office/drawing/2010/main">
                <a:solidFill>
                  <a:srgbClr val="FFFFFF"/>
                </a:solidFill>
              </a14:hiddenFill>
            </a:ext>
          </a:extLst>
        </p:spPr>
      </p:pic>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Ηλεκτρονικό Μάρκετινγκ = Ορατότητα + Αντίκτυπος</a:t>
            </a:r>
            <a:endParaRPr dirty="0"/>
          </a:p>
        </p:txBody>
      </p:sp>
      <p:sp>
        <p:nvSpPr>
          <p:cNvPr id="164" name="Google Shape;164;g2d3f02dfa91_0_54"/>
          <p:cNvSpPr txBox="1">
            <a:spLocks noGrp="1"/>
          </p:cNvSpPr>
          <p:nvPr>
            <p:ph type="body" idx="1"/>
          </p:nvPr>
        </p:nvSpPr>
        <p:spPr>
          <a:xfrm>
            <a:off x="2764048" y="1766352"/>
            <a:ext cx="6612340" cy="1010968"/>
          </a:xfrm>
          <a:prstGeom prst="rect">
            <a:avLst/>
          </a:prstGeom>
          <a:solidFill>
            <a:schemeClr val="accent1"/>
          </a:solidFill>
          <a:ln>
            <a:noFill/>
          </a:ln>
        </p:spPr>
        <p:txBody>
          <a:bodyPr spcFirstLastPara="1" wrap="square" lIns="45700" tIns="45700" rIns="45700" bIns="45700" anchor="t" anchorCtr="0">
            <a:normAutofit fontScale="92500"/>
          </a:bodyPr>
          <a:lstStyle/>
          <a:p>
            <a:pPr marL="114300" lvl="0" indent="0" algn="ctr">
              <a:lnSpc>
                <a:spcPct val="115000"/>
              </a:lnSpc>
              <a:spcBef>
                <a:spcPts val="1400"/>
              </a:spcBef>
            </a:pPr>
            <a:r>
              <a:rPr lang="el" b="1" dirty="0"/>
              <a:t>Το αποτελεσματικό ηλεκτρονικό μάρκετινγκ συναντά </a:t>
            </a:r>
            <a:r>
              <a:rPr lang="el" b="1" dirty="0" err="1"/>
              <a:t>τους ταξιδιώτες </a:t>
            </a:r>
            <a:r>
              <a:rPr lang="el" b="1" dirty="0"/>
              <a:t>εκεί που βρίσκονται — ακόμα και στις πιο απομακρυσμένες γωνιές.</a:t>
            </a:r>
            <a:endParaRPr b="1" dirty="0"/>
          </a:p>
        </p:txBody>
      </p:sp>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608</Words>
  <Application>Microsoft Office PowerPoint</Application>
  <PresentationFormat>Widescreen</PresentationFormat>
  <Paragraphs>64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Press Start 2P</vt:lpstr>
      <vt:lpstr>Calibri</vt:lpstr>
      <vt:lpstr>Open Sans</vt:lpstr>
      <vt:lpstr>CARDET Course template</vt:lpstr>
      <vt:lpstr>PowerPoint Presentation</vt:lpstr>
      <vt:lpstr>PowerPoint Presentation</vt:lpstr>
      <vt:lpstr>PowerPoint Presentation</vt:lpstr>
      <vt:lpstr>Ηλεκτρονικό Μάρκετινγκ = Ορατότητα + Αντίκτυπος</vt:lpstr>
      <vt:lpstr>Βασικές στρατηγικές ηλεκτρονικού μάρκετινγκ στον τουρισμό</vt:lpstr>
      <vt:lpstr>Εργαλεία και Δεξιότητες που θα χρειαστείτε</vt:lpstr>
      <vt:lpstr>Έξυπνες Στρατηγικές για τη Συμμετοχή στην Αγροτική Περιοχή</vt:lpstr>
      <vt:lpstr>Οι 4 εξελίξεις του ηλεκτρονικού μάρκετινγκ στην ύπαιθρο</vt:lpstr>
      <vt:lpstr>Ηλεκτρονικό Μάρκετινγκ = Ορατότητα + Αντίκτυπος</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2025-06-18T13:21:27Z</dcterms:modified>
</cp:coreProperties>
</file>